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gif" ContentType="image/gif"/>
  <Default Extension="vml" ContentType="application/vnd.openxmlformats-officedocument.vmlDrawing"/>
  <Default Extension="wmv" ContentType="video/x-ms-wmv"/>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 id="2147483668" r:id="rId3"/>
    <p:sldMasterId id="2147483677" r:id="rId4"/>
  </p:sldMasterIdLst>
  <p:notesMasterIdLst>
    <p:notesMasterId r:id="rId46"/>
  </p:notesMasterIdLst>
  <p:handoutMasterIdLst>
    <p:handoutMasterId r:id="rId47"/>
  </p:handoutMasterIdLst>
  <p:sldIdLst>
    <p:sldId id="426" r:id="rId5"/>
    <p:sldId id="412" r:id="rId6"/>
    <p:sldId id="319" r:id="rId7"/>
    <p:sldId id="427" r:id="rId8"/>
    <p:sldId id="435" r:id="rId9"/>
    <p:sldId id="276" r:id="rId10"/>
    <p:sldId id="282" r:id="rId11"/>
    <p:sldId id="416" r:id="rId12"/>
    <p:sldId id="358" r:id="rId13"/>
    <p:sldId id="386" r:id="rId14"/>
    <p:sldId id="265" r:id="rId15"/>
    <p:sldId id="266" r:id="rId16"/>
    <p:sldId id="387" r:id="rId17"/>
    <p:sldId id="388" r:id="rId18"/>
    <p:sldId id="400" r:id="rId19"/>
    <p:sldId id="433" r:id="rId20"/>
    <p:sldId id="401" r:id="rId21"/>
    <p:sldId id="404" r:id="rId22"/>
    <p:sldId id="405" r:id="rId23"/>
    <p:sldId id="441" r:id="rId24"/>
    <p:sldId id="406" r:id="rId25"/>
    <p:sldId id="407" r:id="rId26"/>
    <p:sldId id="431" r:id="rId27"/>
    <p:sldId id="436" r:id="rId28"/>
    <p:sldId id="437" r:id="rId29"/>
    <p:sldId id="438" r:id="rId30"/>
    <p:sldId id="398" r:id="rId31"/>
    <p:sldId id="399" r:id="rId32"/>
    <p:sldId id="440" r:id="rId33"/>
    <p:sldId id="442" r:id="rId34"/>
    <p:sldId id="439" r:id="rId35"/>
    <p:sldId id="417" r:id="rId36"/>
    <p:sldId id="418" r:id="rId37"/>
    <p:sldId id="297" r:id="rId38"/>
    <p:sldId id="293" r:id="rId39"/>
    <p:sldId id="428" r:id="rId40"/>
    <p:sldId id="287" r:id="rId41"/>
    <p:sldId id="384" r:id="rId42"/>
    <p:sldId id="429" r:id="rId43"/>
    <p:sldId id="430" r:id="rId44"/>
    <p:sldId id="385" r:id="rId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E05B"/>
    <a:srgbClr val="FFFF00"/>
    <a:srgbClr val="F6F612"/>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9" d="100"/>
          <a:sy n="119" d="100"/>
        </p:scale>
        <p:origin x="312" y="108"/>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4104"/>
    </p:cViewPr>
  </p:sorterViewPr>
  <p:notesViewPr>
    <p:cSldViewPr>
      <p:cViewPr varScale="1">
        <p:scale>
          <a:sx n="80" d="100"/>
          <a:sy n="80" d="100"/>
        </p:scale>
        <p:origin x="-1974" y="-7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slideMaster" Target="slideMasters/slideMaster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notesMaster" Target="notesMasters/notesMaster1.xml"/><Relationship Id="rId2" Type="http://schemas.openxmlformats.org/officeDocument/2006/relationships/slideMaster" Target="slideMasters/slideMaster1.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4" Type="http://schemas.openxmlformats.org/officeDocument/2006/relationships/slideMaster" Target="slideMasters/slideMaster3.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9.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4D3D781-5DA3-43FE-A8AA-8A0FD8C553CE}" type="datetimeFigureOut">
              <a:rPr lang="en-US" smtClean="0"/>
              <a:pPr/>
              <a:t>4/24/2017</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D5DC103-0514-48FC-89F5-AC24887421B0}" type="slidenum">
              <a:rPr lang="en-US" smtClean="0"/>
              <a:pPr/>
              <a:t>‹#›</a:t>
            </a:fld>
            <a:endParaRPr lang="en-US" dirty="0"/>
          </a:p>
        </p:txBody>
      </p:sp>
    </p:spTree>
    <p:extLst>
      <p:ext uri="{BB962C8B-B14F-4D97-AF65-F5344CB8AC3E}">
        <p14:creationId xmlns:p14="http://schemas.microsoft.com/office/powerpoint/2010/main" val="35588546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285119-CFC8-42F2-B97C-59A43C7C81C5}" type="datetimeFigureOut">
              <a:rPr lang="en-US" smtClean="0"/>
              <a:t>4/24/2017</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FF1B80-4486-45C7-AD72-6557A95B454A}" type="slidenum">
              <a:rPr lang="en-US" smtClean="0"/>
              <a:t>‹#›</a:t>
            </a:fld>
            <a:endParaRPr lang="en-US" dirty="0"/>
          </a:p>
        </p:txBody>
      </p:sp>
    </p:spTree>
    <p:extLst>
      <p:ext uri="{BB962C8B-B14F-4D97-AF65-F5344CB8AC3E}">
        <p14:creationId xmlns:p14="http://schemas.microsoft.com/office/powerpoint/2010/main" val="16072404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r"/>
            <a:fld id="{C63166C6-D8F4-49FC-8EB7-7F45DF28C69D}" type="slidenum">
              <a:rPr lang="en-US" sz="1200"/>
              <a:pPr algn="r"/>
              <a:t>2</a:t>
            </a:fld>
            <a:endParaRPr lang="en-US" sz="1200" dirty="0"/>
          </a:p>
        </p:txBody>
      </p:sp>
      <p:sp>
        <p:nvSpPr>
          <p:cNvPr id="57347" name="Rectangle 1026"/>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57348" name="Rectangle 1027"/>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a:spcBef>
                <a:spcPct val="0"/>
              </a:spcBef>
            </a:pPr>
            <a:endParaRPr lang="en-US" dirty="0" smtClean="0">
              <a:latin typeface="Times" pitchFamily="18" charset="0"/>
            </a:endParaRPr>
          </a:p>
        </p:txBody>
      </p:sp>
    </p:spTree>
    <p:extLst>
      <p:ext uri="{BB962C8B-B14F-4D97-AF65-F5344CB8AC3E}">
        <p14:creationId xmlns:p14="http://schemas.microsoft.com/office/powerpoint/2010/main" val="23587610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r"/>
            <a:fld id="{818368E2-F944-4F0E-821B-32E749E0C2BD}" type="slidenum">
              <a:rPr lang="en-US" sz="1200"/>
              <a:pPr algn="r"/>
              <a:t>3</a:t>
            </a:fld>
            <a:endParaRPr lang="en-US" sz="1200" dirty="0"/>
          </a:p>
        </p:txBody>
      </p:sp>
      <p:sp>
        <p:nvSpPr>
          <p:cNvPr id="58371" name="Rectangle 1026"/>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58372" name="Rectangle 1027"/>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a:spcBef>
                <a:spcPct val="0"/>
              </a:spcBef>
            </a:pPr>
            <a:endParaRPr lang="en-US" dirty="0" smtClean="0">
              <a:latin typeface="Times" pitchFamily="18" charset="0"/>
            </a:endParaRPr>
          </a:p>
        </p:txBody>
      </p:sp>
    </p:spTree>
    <p:extLst>
      <p:ext uri="{BB962C8B-B14F-4D97-AF65-F5344CB8AC3E}">
        <p14:creationId xmlns:p14="http://schemas.microsoft.com/office/powerpoint/2010/main" val="24528077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7FF1B80-4486-45C7-AD72-6557A95B454A}" type="slidenum">
              <a:rPr lang="en-US" smtClean="0"/>
              <a:t>9</a:t>
            </a:fld>
            <a:endParaRPr lang="en-US" dirty="0"/>
          </a:p>
        </p:txBody>
      </p:sp>
    </p:spTree>
    <p:extLst>
      <p:ext uri="{BB962C8B-B14F-4D97-AF65-F5344CB8AC3E}">
        <p14:creationId xmlns:p14="http://schemas.microsoft.com/office/powerpoint/2010/main" val="39073937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3BA85BBB-58A6-416B-AD77-9FE058858FF6}" type="slidenum">
              <a:rPr lang="en-US" altLang="en-US" sz="1200"/>
              <a:pPr algn="r" eaLnBrk="1" hangingPunct="1"/>
              <a:t>13</a:t>
            </a:fld>
            <a:endParaRPr lang="en-US" altLang="en-US" sz="1200" dirty="0"/>
          </a:p>
        </p:txBody>
      </p:sp>
      <p:sp>
        <p:nvSpPr>
          <p:cNvPr id="54275" name="Rectangle 1026"/>
          <p:cNvSpPr>
            <a:spLocks noGrp="1" noRot="1" noChangeAspect="1" noChangeArrowheads="1" noTextEdit="1"/>
          </p:cNvSpPr>
          <p:nvPr>
            <p:ph type="sldImg"/>
          </p:nvPr>
        </p:nvSpPr>
        <p:spPr>
          <a:solidFill>
            <a:srgbClr val="FFFFFF"/>
          </a:solidFill>
          <a:ln/>
        </p:spPr>
      </p:sp>
      <p:sp>
        <p:nvSpPr>
          <p:cNvPr id="54276" name="Rectangle 1027"/>
          <p:cNvSpPr>
            <a:spLocks noGrp="1" noChangeArrowheads="1"/>
          </p:cNvSpPr>
          <p:nvPr>
            <p:ph type="body" idx="1"/>
          </p:nvPr>
        </p:nvSpPr>
        <p:spPr>
          <a:solidFill>
            <a:srgbClr val="FFFFFF"/>
          </a:solidFill>
          <a:ln>
            <a:solidFill>
              <a:srgbClr val="000000"/>
            </a:solidFill>
          </a:ln>
        </p:spPr>
        <p:txBody>
          <a:bodyPr/>
          <a:lstStyle/>
          <a:p>
            <a:endParaRPr lang="en-US" altLang="en-US" dirty="0" smtClean="0">
              <a:latin typeface="Times" panose="02020603050405020304" pitchFamily="18" charset="0"/>
            </a:endParaRPr>
          </a:p>
        </p:txBody>
      </p:sp>
    </p:spTree>
    <p:extLst>
      <p:ext uri="{BB962C8B-B14F-4D97-AF65-F5344CB8AC3E}">
        <p14:creationId xmlns:p14="http://schemas.microsoft.com/office/powerpoint/2010/main" val="9076996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E7DA7482-7EF9-4A82-BAF3-1ED8E68722E2}" type="slidenum">
              <a:rPr lang="en-US" altLang="en-US" sz="1200"/>
              <a:pPr algn="r" eaLnBrk="1" hangingPunct="1"/>
              <a:t>14</a:t>
            </a:fld>
            <a:endParaRPr lang="en-US" altLang="en-US" sz="1200" dirty="0"/>
          </a:p>
        </p:txBody>
      </p:sp>
      <p:sp>
        <p:nvSpPr>
          <p:cNvPr id="56323" name="Rectangle 1026"/>
          <p:cNvSpPr>
            <a:spLocks noGrp="1" noRot="1" noChangeAspect="1" noChangeArrowheads="1" noTextEdit="1"/>
          </p:cNvSpPr>
          <p:nvPr>
            <p:ph type="sldImg"/>
          </p:nvPr>
        </p:nvSpPr>
        <p:spPr>
          <a:solidFill>
            <a:srgbClr val="FFFFFF"/>
          </a:solidFill>
          <a:ln/>
        </p:spPr>
      </p:sp>
      <p:sp>
        <p:nvSpPr>
          <p:cNvPr id="56324" name="Rectangle 1027"/>
          <p:cNvSpPr>
            <a:spLocks noGrp="1" noChangeArrowheads="1"/>
          </p:cNvSpPr>
          <p:nvPr>
            <p:ph type="body" idx="1"/>
          </p:nvPr>
        </p:nvSpPr>
        <p:spPr>
          <a:solidFill>
            <a:srgbClr val="FFFFFF"/>
          </a:solidFill>
          <a:ln>
            <a:solidFill>
              <a:srgbClr val="000000"/>
            </a:solidFill>
          </a:ln>
        </p:spPr>
        <p:txBody>
          <a:bodyPr/>
          <a:lstStyle/>
          <a:p>
            <a:endParaRPr lang="en-US" altLang="en-US" dirty="0" smtClean="0">
              <a:latin typeface="Times" panose="02020603050405020304" pitchFamily="18" charset="0"/>
            </a:endParaRPr>
          </a:p>
        </p:txBody>
      </p:sp>
    </p:spTree>
    <p:extLst>
      <p:ext uri="{BB962C8B-B14F-4D97-AF65-F5344CB8AC3E}">
        <p14:creationId xmlns:p14="http://schemas.microsoft.com/office/powerpoint/2010/main" val="38268803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ADD5C256-7895-4328-A1BB-72193A195604}" type="slidenum">
              <a:rPr lang="en-US" smtClean="0"/>
              <a:pPr eaLnBrk="1" hangingPunct="1"/>
              <a:t>17</a:t>
            </a:fld>
            <a:endParaRPr lang="en-US" dirty="0" smtClean="0"/>
          </a:p>
        </p:txBody>
      </p:sp>
      <p:sp>
        <p:nvSpPr>
          <p:cNvPr id="44035"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r" eaLnBrk="1" hangingPunct="1"/>
            <a:fld id="{4D9EF4A8-29E2-4910-B357-EAE6F5CAC94B}" type="slidenum">
              <a:rPr lang="en-US" sz="1200"/>
              <a:pPr algn="r" eaLnBrk="1" hangingPunct="1"/>
              <a:t>17</a:t>
            </a:fld>
            <a:endParaRPr lang="en-US" sz="1200" dirty="0"/>
          </a:p>
        </p:txBody>
      </p:sp>
      <p:sp>
        <p:nvSpPr>
          <p:cNvPr id="44036" name="Rectangle 1026"/>
          <p:cNvSpPr>
            <a:spLocks noGrp="1" noRot="1" noChangeAspect="1" noChangeArrowheads="1" noTextEdit="1"/>
          </p:cNvSpPr>
          <p:nvPr>
            <p:ph type="sldImg"/>
          </p:nvPr>
        </p:nvSpPr>
        <p:spPr>
          <a:ln/>
        </p:spPr>
      </p:sp>
      <p:sp>
        <p:nvSpPr>
          <p:cNvPr id="44037" name="Rectangle 1027"/>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dirty="0" smtClean="0">
              <a:latin typeface="Times"/>
              <a:cs typeface="Arial" pitchFamily="34" charset="0"/>
            </a:endParaRPr>
          </a:p>
        </p:txBody>
      </p:sp>
    </p:spTree>
    <p:extLst>
      <p:ext uri="{BB962C8B-B14F-4D97-AF65-F5344CB8AC3E}">
        <p14:creationId xmlns:p14="http://schemas.microsoft.com/office/powerpoint/2010/main" val="24915518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Rot="1" noChangeAspect="1" noChangeArrowheads="1" noTextEdit="1"/>
          </p:cNvSpPr>
          <p:nvPr>
            <p:ph type="sldImg"/>
          </p:nvPr>
        </p:nvSpPr>
        <p:spPr bwMode="auto">
          <a:xfrm>
            <a:off x="1985963" y="454025"/>
            <a:ext cx="2935287" cy="22018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Rectangle 3"/>
          <p:cNvSpPr>
            <a:spLocks noGrp="1" noChangeArrowheads="1"/>
          </p:cNvSpPr>
          <p:nvPr>
            <p:ph type="body" idx="1"/>
          </p:nvPr>
        </p:nvSpPr>
        <p:spPr bwMode="auto">
          <a:xfrm>
            <a:off x="147638" y="2806700"/>
            <a:ext cx="6534150" cy="58404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smtClean="0">
              <a:latin typeface="Times" pitchFamily="18" charset="0"/>
            </a:endParaRPr>
          </a:p>
        </p:txBody>
      </p:sp>
    </p:spTree>
    <p:extLst>
      <p:ext uri="{BB962C8B-B14F-4D97-AF65-F5344CB8AC3E}">
        <p14:creationId xmlns:p14="http://schemas.microsoft.com/office/powerpoint/2010/main" val="8052557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txBox="1">
            <a:spLocks noGrp="1" noChangeArrowheads="1"/>
          </p:cNvSpPr>
          <p:nvPr/>
        </p:nvSpPr>
        <p:spPr bwMode="auto">
          <a:xfrm>
            <a:off x="3884613" y="8685213"/>
            <a:ext cx="2971800" cy="457200"/>
          </a:xfrm>
          <a:prstGeom prst="rect">
            <a:avLst/>
          </a:prstGeom>
          <a:noFill/>
          <a:ln>
            <a:miter lim="800000"/>
            <a:headEnd/>
            <a:tailEnd/>
          </a:ln>
        </p:spPr>
        <p:txBody>
          <a:bodyPr anchor="b"/>
          <a:lstStyle/>
          <a:p>
            <a:pPr algn="r">
              <a:defRPr/>
            </a:pPr>
            <a:fld id="{0B41F26C-3B31-42BE-83A2-766AF6C947A0}" type="slidenum">
              <a:rPr lang="en-US" sz="1200">
                <a:cs typeface="+mn-cs"/>
              </a:rPr>
              <a:pPr algn="r">
                <a:defRPr/>
              </a:pPr>
              <a:t>19</a:t>
            </a:fld>
            <a:endParaRPr lang="en-US" sz="1200" dirty="0">
              <a:cs typeface="+mn-cs"/>
            </a:endParaRPr>
          </a:p>
        </p:txBody>
      </p:sp>
      <p:sp>
        <p:nvSpPr>
          <p:cNvPr id="54275"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fld id="{05360628-688A-458E-B1BD-4EA80DE0B341}" type="slidenum">
              <a:rPr lang="en-US" sz="1200"/>
              <a:pPr algn="r" eaLnBrk="1" hangingPunct="1"/>
              <a:t>19</a:t>
            </a:fld>
            <a:endParaRPr lang="en-US" sz="1200" dirty="0"/>
          </a:p>
        </p:txBody>
      </p:sp>
      <p:sp>
        <p:nvSpPr>
          <p:cNvPr id="54276" name="Rectangle 1026"/>
          <p:cNvSpPr>
            <a:spLocks noGrp="1" noRot="1" noChangeAspect="1" noChangeArrowheads="1" noTextEdit="1"/>
          </p:cNvSpPr>
          <p:nvPr>
            <p:ph type="sldImg"/>
          </p:nvPr>
        </p:nvSpPr>
        <p:spPr>
          <a:ln/>
        </p:spPr>
      </p:sp>
      <p:sp>
        <p:nvSpPr>
          <p:cNvPr id="54277" name="Rectangle 1027"/>
          <p:cNvSpPr>
            <a:spLocks noGrp="1" noChangeArrowheads="1"/>
          </p:cNvSpPr>
          <p:nvPr>
            <p:ph type="body" idx="1"/>
          </p:nvPr>
        </p:nvSpPr>
        <p:spPr>
          <a:solidFill>
            <a:srgbClr val="FFFFFF"/>
          </a:solidFill>
          <a:ln>
            <a:solidFill>
              <a:srgbClr val="000000"/>
            </a:solidFill>
          </a:ln>
        </p:spPr>
        <p:txBody>
          <a:bodyPr/>
          <a:lstStyle/>
          <a:p>
            <a:endParaRPr lang="en-US" dirty="0" smtClean="0">
              <a:latin typeface="Times" pitchFamily="18" charset="0"/>
            </a:endParaRPr>
          </a:p>
        </p:txBody>
      </p:sp>
    </p:spTree>
    <p:extLst>
      <p:ext uri="{BB962C8B-B14F-4D97-AF65-F5344CB8AC3E}">
        <p14:creationId xmlns:p14="http://schemas.microsoft.com/office/powerpoint/2010/main" val="21582029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lstStyle/>
          <a:p>
            <a:pPr algn="r"/>
            <a:fld id="{7890D9E3-FDE3-42B8-99C8-84DA87E447B1}" type="slidenum">
              <a:rPr lang="en-US" sz="1200"/>
              <a:pPr algn="r"/>
              <a:t>21</a:t>
            </a:fld>
            <a:endParaRPr lang="en-US" sz="1200" dirty="0"/>
          </a:p>
        </p:txBody>
      </p:sp>
      <p:sp>
        <p:nvSpPr>
          <p:cNvPr id="96259" name="Rectangle 7"/>
          <p:cNvSpPr txBox="1">
            <a:spLocks noGrp="1" noChangeArrowheads="1"/>
          </p:cNvSpPr>
          <p:nvPr/>
        </p:nvSpPr>
        <p:spPr bwMode="auto">
          <a:xfrm>
            <a:off x="3860800" y="8723313"/>
            <a:ext cx="2968625" cy="455612"/>
          </a:xfrm>
          <a:prstGeom prst="rect">
            <a:avLst/>
          </a:prstGeom>
          <a:noFill/>
          <a:ln w="9525">
            <a:noFill/>
            <a:miter lim="800000"/>
            <a:headEnd/>
            <a:tailEnd/>
          </a:ln>
        </p:spPr>
        <p:txBody>
          <a:bodyPr lIns="89923" tIns="44962" rIns="89923" bIns="44962" anchor="b"/>
          <a:lstStyle/>
          <a:p>
            <a:pPr algn="r" defTabSz="898525"/>
            <a:fld id="{033CD934-9C60-4E5C-A468-4B07D1E45564}" type="slidenum">
              <a:rPr lang="en-US" sz="1200">
                <a:latin typeface="Arial" charset="0"/>
              </a:rPr>
              <a:pPr algn="r" defTabSz="898525"/>
              <a:t>21</a:t>
            </a:fld>
            <a:endParaRPr lang="en-US" sz="1200" dirty="0">
              <a:latin typeface="Arial" charset="0"/>
            </a:endParaRPr>
          </a:p>
        </p:txBody>
      </p:sp>
      <p:sp>
        <p:nvSpPr>
          <p:cNvPr id="96260"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lIns="92283" tIns="46142" rIns="92283" bIns="46142" anchor="b"/>
          <a:lstStyle/>
          <a:p>
            <a:pPr algn="r" defTabSz="923925" eaLnBrk="1" hangingPunct="1"/>
            <a:fld id="{DD1F131D-890D-49FB-9223-E2C161A66B55}" type="slidenum">
              <a:rPr lang="en-US" sz="1200" b="0">
                <a:latin typeface="Arial" charset="0"/>
              </a:rPr>
              <a:pPr algn="r" defTabSz="923925" eaLnBrk="1" hangingPunct="1"/>
              <a:t>21</a:t>
            </a:fld>
            <a:endParaRPr lang="en-US" sz="1200" b="0" dirty="0">
              <a:latin typeface="Arial" charset="0"/>
            </a:endParaRPr>
          </a:p>
        </p:txBody>
      </p:sp>
      <p:sp>
        <p:nvSpPr>
          <p:cNvPr id="96261" name="Rectangle 2"/>
          <p:cNvSpPr>
            <a:spLocks noGrp="1" noRot="1" noChangeAspect="1" noChangeArrowheads="1" noTextEdit="1"/>
          </p:cNvSpPr>
          <p:nvPr>
            <p:ph type="sldImg"/>
          </p:nvPr>
        </p:nvSpPr>
        <p:spPr>
          <a:ln/>
        </p:spPr>
      </p:sp>
      <p:sp>
        <p:nvSpPr>
          <p:cNvPr id="96262" name="Rectangle 3"/>
          <p:cNvSpPr>
            <a:spLocks noGrp="1" noChangeArrowheads="1"/>
          </p:cNvSpPr>
          <p:nvPr>
            <p:ph type="body" idx="1"/>
          </p:nvPr>
        </p:nvSpPr>
        <p:spPr>
          <a:xfrm>
            <a:off x="685800" y="4343400"/>
            <a:ext cx="5486400" cy="4114800"/>
          </a:xfrm>
          <a:noFill/>
          <a:ln/>
        </p:spPr>
        <p:txBody>
          <a:bodyPr lIns="92283" tIns="46142" rIns="92283" bIns="46142"/>
          <a:lstStyle/>
          <a:p>
            <a:pPr eaLnBrk="1" hangingPunct="1"/>
            <a:endParaRPr lang="en-US" dirty="0" smtClean="0">
              <a:latin typeface="Times" pitchFamily="18" charset="0"/>
            </a:endParaRPr>
          </a:p>
        </p:txBody>
      </p:sp>
    </p:spTree>
    <p:extLst>
      <p:ext uri="{BB962C8B-B14F-4D97-AF65-F5344CB8AC3E}">
        <p14:creationId xmlns:p14="http://schemas.microsoft.com/office/powerpoint/2010/main" val="24197189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fld id="{FECACE4D-B9ED-407D-ABAC-D8906C24DB23}" type="slidenum">
              <a:rPr lang="en-US" sz="1200"/>
              <a:pPr algn="r" eaLnBrk="1" hangingPunct="1"/>
              <a:t>22</a:t>
            </a:fld>
            <a:endParaRPr lang="en-US" sz="1200" dirty="0"/>
          </a:p>
        </p:txBody>
      </p:sp>
      <p:sp>
        <p:nvSpPr>
          <p:cNvPr id="96259" name="Rectangle 1026"/>
          <p:cNvSpPr>
            <a:spLocks noGrp="1" noRot="1" noChangeAspect="1" noChangeArrowheads="1" noTextEdit="1"/>
          </p:cNvSpPr>
          <p:nvPr>
            <p:ph type="sldImg"/>
          </p:nvPr>
        </p:nvSpPr>
        <p:spPr>
          <a:solidFill>
            <a:srgbClr val="FFFFFF"/>
          </a:solidFill>
          <a:ln/>
        </p:spPr>
      </p:sp>
      <p:sp>
        <p:nvSpPr>
          <p:cNvPr id="96260" name="Rectangle 1027"/>
          <p:cNvSpPr>
            <a:spLocks noGrp="1" noChangeArrowheads="1"/>
          </p:cNvSpPr>
          <p:nvPr>
            <p:ph type="body" idx="1"/>
          </p:nvPr>
        </p:nvSpPr>
        <p:spPr>
          <a:solidFill>
            <a:srgbClr val="FFFFFF"/>
          </a:solidFill>
          <a:ln>
            <a:solidFill>
              <a:srgbClr val="000000"/>
            </a:solidFill>
          </a:ln>
        </p:spPr>
        <p:txBody>
          <a:bodyPr/>
          <a:lstStyle/>
          <a:p>
            <a:endParaRPr lang="en-US" dirty="0" smtClean="0">
              <a:latin typeface="Times" pitchFamily="18" charset="0"/>
            </a:endParaRPr>
          </a:p>
        </p:txBody>
      </p:sp>
    </p:spTree>
    <p:extLst>
      <p:ext uri="{BB962C8B-B14F-4D97-AF65-F5344CB8AC3E}">
        <p14:creationId xmlns:p14="http://schemas.microsoft.com/office/powerpoint/2010/main" val="3695121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lstStyle/>
          <a:p>
            <a:pPr algn="r"/>
            <a:fld id="{87DB987A-9725-40D7-93B4-510BEA83891B}" type="slidenum">
              <a:rPr lang="en-US" sz="1200"/>
              <a:pPr algn="r"/>
              <a:t>24</a:t>
            </a:fld>
            <a:endParaRPr lang="en-US" sz="1200" dirty="0"/>
          </a:p>
        </p:txBody>
      </p:sp>
      <p:sp>
        <p:nvSpPr>
          <p:cNvPr id="84995" name="Rectangle 1026"/>
          <p:cNvSpPr>
            <a:spLocks noGrp="1" noRot="1" noChangeAspect="1" noChangeArrowheads="1" noTextEdit="1"/>
          </p:cNvSpPr>
          <p:nvPr>
            <p:ph type="sldImg"/>
          </p:nvPr>
        </p:nvSpPr>
        <p:spPr>
          <a:solidFill>
            <a:srgbClr val="FFFFFF"/>
          </a:solidFill>
          <a:ln/>
        </p:spPr>
      </p:sp>
      <p:sp>
        <p:nvSpPr>
          <p:cNvPr id="84996" name="Rectangle 1027"/>
          <p:cNvSpPr>
            <a:spLocks noGrp="1" noChangeArrowheads="1"/>
          </p:cNvSpPr>
          <p:nvPr>
            <p:ph type="body" idx="1"/>
          </p:nvPr>
        </p:nvSpPr>
        <p:spPr>
          <a:solidFill>
            <a:srgbClr val="FFFFFF"/>
          </a:solidFill>
          <a:ln>
            <a:solidFill>
              <a:srgbClr val="000000"/>
            </a:solidFill>
          </a:ln>
        </p:spPr>
        <p:txBody>
          <a:bodyPr/>
          <a:lstStyle/>
          <a:p>
            <a:endParaRPr lang="en-US" dirty="0" smtClean="0">
              <a:latin typeface="Times" pitchFamily="18" charset="0"/>
            </a:endParaRPr>
          </a:p>
        </p:txBody>
      </p:sp>
    </p:spTree>
    <p:extLst>
      <p:ext uri="{BB962C8B-B14F-4D97-AF65-F5344CB8AC3E}">
        <p14:creationId xmlns:p14="http://schemas.microsoft.com/office/powerpoint/2010/main" val="3267436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lstStyle/>
          <a:p>
            <a:pPr algn="r"/>
            <a:fld id="{C60CC672-A0C6-445A-9417-B3D02D78947A}" type="slidenum">
              <a:rPr lang="en-US" sz="1200"/>
              <a:pPr algn="r"/>
              <a:t>25</a:t>
            </a:fld>
            <a:endParaRPr lang="en-US" sz="1200" dirty="0"/>
          </a:p>
        </p:txBody>
      </p:sp>
      <p:sp>
        <p:nvSpPr>
          <p:cNvPr id="86019" name="Rectangle 1026"/>
          <p:cNvSpPr>
            <a:spLocks noGrp="1" noRot="1" noChangeAspect="1" noChangeArrowheads="1" noTextEdit="1"/>
          </p:cNvSpPr>
          <p:nvPr>
            <p:ph type="sldImg"/>
          </p:nvPr>
        </p:nvSpPr>
        <p:spPr>
          <a:solidFill>
            <a:srgbClr val="FFFFFF"/>
          </a:solidFill>
          <a:ln/>
        </p:spPr>
      </p:sp>
      <p:sp>
        <p:nvSpPr>
          <p:cNvPr id="86020" name="Rectangle 1027"/>
          <p:cNvSpPr>
            <a:spLocks noGrp="1" noChangeArrowheads="1"/>
          </p:cNvSpPr>
          <p:nvPr>
            <p:ph type="body" idx="1"/>
          </p:nvPr>
        </p:nvSpPr>
        <p:spPr>
          <a:solidFill>
            <a:srgbClr val="FFFFFF"/>
          </a:solidFill>
          <a:ln>
            <a:solidFill>
              <a:srgbClr val="000000"/>
            </a:solidFill>
          </a:ln>
        </p:spPr>
        <p:txBody>
          <a:bodyPr/>
          <a:lstStyle/>
          <a:p>
            <a:endParaRPr lang="en-US" dirty="0" smtClean="0">
              <a:latin typeface="Times" pitchFamily="18" charset="0"/>
            </a:endParaRPr>
          </a:p>
        </p:txBody>
      </p:sp>
    </p:spTree>
    <p:extLst>
      <p:ext uri="{BB962C8B-B14F-4D97-AF65-F5344CB8AC3E}">
        <p14:creationId xmlns:p14="http://schemas.microsoft.com/office/powerpoint/2010/main" val="11061141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lstStyle/>
          <a:p>
            <a:pPr algn="r"/>
            <a:fld id="{9687F9F7-1E33-48C5-9A4C-86B0FBC14CD6}" type="slidenum">
              <a:rPr lang="en-US" sz="1200"/>
              <a:pPr algn="r"/>
              <a:t>26</a:t>
            </a:fld>
            <a:endParaRPr lang="en-US" sz="1200" dirty="0"/>
          </a:p>
        </p:txBody>
      </p:sp>
      <p:sp>
        <p:nvSpPr>
          <p:cNvPr id="87043" name="Rectangle 1026"/>
          <p:cNvSpPr>
            <a:spLocks noGrp="1" noRot="1" noChangeAspect="1" noChangeArrowheads="1" noTextEdit="1"/>
          </p:cNvSpPr>
          <p:nvPr>
            <p:ph type="sldImg"/>
          </p:nvPr>
        </p:nvSpPr>
        <p:spPr>
          <a:solidFill>
            <a:srgbClr val="FFFFFF"/>
          </a:solidFill>
          <a:ln/>
        </p:spPr>
      </p:sp>
      <p:sp>
        <p:nvSpPr>
          <p:cNvPr id="87044" name="Rectangle 1027"/>
          <p:cNvSpPr>
            <a:spLocks noGrp="1" noChangeArrowheads="1"/>
          </p:cNvSpPr>
          <p:nvPr>
            <p:ph type="body" idx="1"/>
          </p:nvPr>
        </p:nvSpPr>
        <p:spPr>
          <a:solidFill>
            <a:srgbClr val="FFFFFF"/>
          </a:solidFill>
          <a:ln>
            <a:solidFill>
              <a:srgbClr val="000000"/>
            </a:solidFill>
          </a:ln>
        </p:spPr>
        <p:txBody>
          <a:bodyPr/>
          <a:lstStyle/>
          <a:p>
            <a:endParaRPr lang="en-US" dirty="0" smtClean="0">
              <a:latin typeface="Times" pitchFamily="18" charset="0"/>
            </a:endParaRPr>
          </a:p>
        </p:txBody>
      </p:sp>
    </p:spTree>
    <p:extLst>
      <p:ext uri="{BB962C8B-B14F-4D97-AF65-F5344CB8AC3E}">
        <p14:creationId xmlns:p14="http://schemas.microsoft.com/office/powerpoint/2010/main" val="8009504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lstStyle/>
          <a:p>
            <a:pPr algn="r" fontAlgn="base">
              <a:spcBef>
                <a:spcPct val="0"/>
              </a:spcBef>
              <a:spcAft>
                <a:spcPct val="0"/>
              </a:spcAft>
            </a:pPr>
            <a:fld id="{4993367A-A1D3-4B03-B259-A79147E3BBB6}" type="slidenum">
              <a:rPr lang="en-US" sz="1200">
                <a:solidFill>
                  <a:prstClr val="black"/>
                </a:solidFill>
                <a:latin typeface="Arial" pitchFamily="34" charset="0"/>
                <a:cs typeface="Arial" pitchFamily="34" charset="0"/>
              </a:rPr>
              <a:pPr algn="r" fontAlgn="base">
                <a:spcBef>
                  <a:spcPct val="0"/>
                </a:spcBef>
                <a:spcAft>
                  <a:spcPct val="0"/>
                </a:spcAft>
              </a:pPr>
              <a:t>28</a:t>
            </a:fld>
            <a:endParaRPr lang="en-US" sz="1200" dirty="0">
              <a:solidFill>
                <a:prstClr val="black"/>
              </a:solidFill>
              <a:latin typeface="Arial" pitchFamily="34" charset="0"/>
              <a:cs typeface="Arial" pitchFamily="34" charset="0"/>
            </a:endParaRPr>
          </a:p>
        </p:txBody>
      </p:sp>
      <p:sp>
        <p:nvSpPr>
          <p:cNvPr id="101379" name="Slide Image Placeholder 1"/>
          <p:cNvSpPr>
            <a:spLocks noGrp="1" noRot="1" noChangeAspect="1" noTextEdit="1"/>
          </p:cNvSpPr>
          <p:nvPr>
            <p:ph type="sldImg"/>
          </p:nvPr>
        </p:nvSpPr>
        <p:spPr>
          <a:xfrm>
            <a:off x="1985963" y="454025"/>
            <a:ext cx="2935287" cy="2201863"/>
          </a:xfrm>
          <a:solidFill>
            <a:srgbClr val="FFFFFF"/>
          </a:solidFill>
          <a:ln/>
        </p:spPr>
      </p:sp>
      <p:sp>
        <p:nvSpPr>
          <p:cNvPr id="101380" name="Notes Placeholder 2"/>
          <p:cNvSpPr>
            <a:spLocks noGrp="1"/>
          </p:cNvSpPr>
          <p:nvPr>
            <p:ph type="body" idx="1"/>
          </p:nvPr>
        </p:nvSpPr>
        <p:spPr>
          <a:xfrm>
            <a:off x="147638" y="2806700"/>
            <a:ext cx="6534150" cy="5840413"/>
          </a:xfrm>
          <a:noFill/>
          <a:ln>
            <a:solidFill>
              <a:srgbClr val="000000"/>
            </a:solidFill>
          </a:ln>
        </p:spPr>
        <p:txBody>
          <a:bodyPr lIns="89923" tIns="44962" rIns="89923" bIns="44962"/>
          <a:lstStyle/>
          <a:p>
            <a:endParaRPr lang="en-US" dirty="0" smtClean="0">
              <a:latin typeface="Times" pitchFamily="18" charset="0"/>
            </a:endParaRPr>
          </a:p>
        </p:txBody>
      </p:sp>
      <p:sp>
        <p:nvSpPr>
          <p:cNvPr id="101381" name="Slide Number Placeholder 3"/>
          <p:cNvSpPr txBox="1">
            <a:spLocks noGrp="1"/>
          </p:cNvSpPr>
          <p:nvPr/>
        </p:nvSpPr>
        <p:spPr bwMode="auto">
          <a:xfrm>
            <a:off x="3860800" y="8723313"/>
            <a:ext cx="2968625" cy="455612"/>
          </a:xfrm>
          <a:prstGeom prst="rect">
            <a:avLst/>
          </a:prstGeom>
          <a:noFill/>
          <a:ln w="9525">
            <a:noFill/>
            <a:miter lim="800000"/>
            <a:headEnd/>
            <a:tailEnd/>
          </a:ln>
        </p:spPr>
        <p:txBody>
          <a:bodyPr lIns="89923" tIns="44962" rIns="89923" bIns="44962" anchor="b"/>
          <a:lstStyle/>
          <a:p>
            <a:pPr algn="r" defTabSz="898525" fontAlgn="base">
              <a:spcBef>
                <a:spcPct val="0"/>
              </a:spcBef>
              <a:spcAft>
                <a:spcPct val="0"/>
              </a:spcAft>
            </a:pPr>
            <a:fld id="{74CDD47A-BBCB-4AC7-8E23-3AE80B6FDA08}" type="slidenum">
              <a:rPr lang="en-US" sz="1200">
                <a:solidFill>
                  <a:prstClr val="black"/>
                </a:solidFill>
                <a:latin typeface="Arial" charset="0"/>
                <a:cs typeface="Arial" pitchFamily="34" charset="0"/>
              </a:rPr>
              <a:pPr algn="r" defTabSz="898525" fontAlgn="base">
                <a:spcBef>
                  <a:spcPct val="0"/>
                </a:spcBef>
                <a:spcAft>
                  <a:spcPct val="0"/>
                </a:spcAft>
              </a:pPr>
              <a:t>28</a:t>
            </a:fld>
            <a:endParaRPr lang="en-US" sz="1200" dirty="0">
              <a:solidFill>
                <a:prstClr val="black"/>
              </a:solidFill>
              <a:latin typeface="Arial" charset="0"/>
              <a:cs typeface="Arial" pitchFamily="34" charset="0"/>
            </a:endParaRPr>
          </a:p>
        </p:txBody>
      </p:sp>
    </p:spTree>
    <p:extLst>
      <p:ext uri="{BB962C8B-B14F-4D97-AF65-F5344CB8AC3E}">
        <p14:creationId xmlns:p14="http://schemas.microsoft.com/office/powerpoint/2010/main" val="39479727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5C05C2E6-1359-4FDB-979F-083AA2D07F5F}" type="slidenum">
              <a:rPr lang="en-US" smtClean="0"/>
              <a:pPr eaLnBrk="1" hangingPunct="1"/>
              <a:t>35</a:t>
            </a:fld>
            <a:endParaRPr lang="en-US" dirty="0" smtClean="0"/>
          </a:p>
        </p:txBody>
      </p:sp>
      <p:sp>
        <p:nvSpPr>
          <p:cNvPr id="38915"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fld id="{4E9B2960-BEF4-4439-A9F8-46DB02FD8DC5}" type="slidenum">
              <a:rPr lang="en-US" sz="1200"/>
              <a:pPr algn="r" eaLnBrk="1" hangingPunct="1"/>
              <a:t>35</a:t>
            </a:fld>
            <a:endParaRPr lang="en-US" sz="1200" dirty="0"/>
          </a:p>
        </p:txBody>
      </p:sp>
      <p:sp>
        <p:nvSpPr>
          <p:cNvPr id="38916" name="Rectangle 1026"/>
          <p:cNvSpPr>
            <a:spLocks noGrp="1" noRot="1" noChangeAspect="1" noChangeArrowheads="1" noTextEdit="1"/>
          </p:cNvSpPr>
          <p:nvPr>
            <p:ph type="sldImg"/>
          </p:nvPr>
        </p:nvSpPr>
        <p:spPr>
          <a:ln/>
        </p:spPr>
      </p:sp>
      <p:sp>
        <p:nvSpPr>
          <p:cNvPr id="38917" name="Rectangle 1027"/>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dirty="0" smtClean="0">
              <a:latin typeface="Times" pitchFamily="18" charset="0"/>
            </a:endParaRPr>
          </a:p>
        </p:txBody>
      </p:sp>
    </p:spTree>
    <p:extLst>
      <p:ext uri="{BB962C8B-B14F-4D97-AF65-F5344CB8AC3E}">
        <p14:creationId xmlns:p14="http://schemas.microsoft.com/office/powerpoint/2010/main" val="27830041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ADD5C256-7895-4328-A1BB-72193A195604}" type="slidenum">
              <a:rPr lang="en-US" smtClean="0"/>
              <a:pPr eaLnBrk="1" hangingPunct="1"/>
              <a:t>37</a:t>
            </a:fld>
            <a:endParaRPr lang="en-US" dirty="0" smtClean="0"/>
          </a:p>
        </p:txBody>
      </p:sp>
      <p:sp>
        <p:nvSpPr>
          <p:cNvPr id="44035"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r" eaLnBrk="1" hangingPunct="1"/>
            <a:fld id="{4D9EF4A8-29E2-4910-B357-EAE6F5CAC94B}" type="slidenum">
              <a:rPr lang="en-US" sz="1200"/>
              <a:pPr algn="r" eaLnBrk="1" hangingPunct="1"/>
              <a:t>37</a:t>
            </a:fld>
            <a:endParaRPr lang="en-US" sz="1200" dirty="0"/>
          </a:p>
        </p:txBody>
      </p:sp>
      <p:sp>
        <p:nvSpPr>
          <p:cNvPr id="44036" name="Rectangle 1026"/>
          <p:cNvSpPr>
            <a:spLocks noGrp="1" noRot="1" noChangeAspect="1" noChangeArrowheads="1" noTextEdit="1"/>
          </p:cNvSpPr>
          <p:nvPr>
            <p:ph type="sldImg"/>
          </p:nvPr>
        </p:nvSpPr>
        <p:spPr>
          <a:ln/>
        </p:spPr>
      </p:sp>
      <p:sp>
        <p:nvSpPr>
          <p:cNvPr id="44037" name="Rectangle 1027"/>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dirty="0" smtClean="0">
              <a:latin typeface="Times"/>
              <a:cs typeface="Arial" pitchFamily="34" charset="0"/>
            </a:endParaRPr>
          </a:p>
        </p:txBody>
      </p:sp>
    </p:spTree>
    <p:extLst>
      <p:ext uri="{BB962C8B-B14F-4D97-AF65-F5344CB8AC3E}">
        <p14:creationId xmlns:p14="http://schemas.microsoft.com/office/powerpoint/2010/main" val="249155181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4.png"/><Relationship Id="rId2" Type="http://schemas.microsoft.com/office/2007/relationships/media" Target="../media/media1.wmv"/><Relationship Id="rId1" Type="http://schemas.openxmlformats.org/officeDocument/2006/relationships/video" Target="NULL" TargetMode="External"/><Relationship Id="rId6" Type="http://schemas.openxmlformats.org/officeDocument/2006/relationships/image" Target="file:///\\angler99\Inkd_G\pressp0509%20(INKD)\2_In_Progress\Sharmila\071709\czumwalt_apartments_broch_85x11_hf\pic.png" TargetMode="External"/><Relationship Id="rId5" Type="http://schemas.openxmlformats.org/officeDocument/2006/relationships/image" Target="../media/image3.png"/><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slideMaster" Target="../slideMasters/slideMaster2.xml"/><Relationship Id="rId7" Type="http://schemas.openxmlformats.org/officeDocument/2006/relationships/image" Target="../media/image4.png"/><Relationship Id="rId2" Type="http://schemas.microsoft.com/office/2007/relationships/media" Target="../media/media1.wmv"/><Relationship Id="rId1" Type="http://schemas.openxmlformats.org/officeDocument/2006/relationships/video" Target="NULL" TargetMode="External"/><Relationship Id="rId6" Type="http://schemas.openxmlformats.org/officeDocument/2006/relationships/image" Target="file:///\\angler99\Inkd_G\pressp0509%20(INKD)\2_In_Progress\Sharmila\071709\czumwalt_apartments_broch_85x11_hf\pic.png" TargetMode="External"/><Relationship Id="rId5" Type="http://schemas.openxmlformats.org/officeDocument/2006/relationships/image" Target="../media/image3.png"/><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4.png"/><Relationship Id="rId2" Type="http://schemas.microsoft.com/office/2007/relationships/media" Target="../media/media1.wmv"/><Relationship Id="rId1" Type="http://schemas.openxmlformats.org/officeDocument/2006/relationships/video" Target="NULL" TargetMode="External"/><Relationship Id="rId6" Type="http://schemas.openxmlformats.org/officeDocument/2006/relationships/image" Target="file:///\\angler99\Inkd_G\pressp0509%20(INKD)\2_In_Progress\Sharmila\071709\czumwalt_apartments_broch_85x11_hf\pic.png" TargetMode="External"/><Relationship Id="rId5" Type="http://schemas.openxmlformats.org/officeDocument/2006/relationships/image" Target="../media/image3.png"/><Relationship Id="rId4" Type="http://schemas.openxmlformats.org/officeDocument/2006/relationships/image" Target="../media/image2.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sp>
        <p:nvSpPr>
          <p:cNvPr id="3" name="Rectangle 3"/>
          <p:cNvSpPr>
            <a:spLocks noChangeArrowheads="1"/>
          </p:cNvSpPr>
          <p:nvPr userDrawn="1"/>
        </p:nvSpPr>
        <p:spPr bwMode="auto">
          <a:xfrm>
            <a:off x="0" y="0"/>
            <a:ext cx="9144000" cy="2846387"/>
          </a:xfrm>
          <a:prstGeom prst="rect">
            <a:avLst/>
          </a:prstGeom>
          <a:solidFill>
            <a:srgbClr val="D6EEEE"/>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grpSp>
        <p:nvGrpSpPr>
          <p:cNvPr id="5574" name="Group 5573"/>
          <p:cNvGrpSpPr/>
          <p:nvPr userDrawn="1"/>
        </p:nvGrpSpPr>
        <p:grpSpPr>
          <a:xfrm>
            <a:off x="-1" y="14521"/>
            <a:ext cx="9144001" cy="4643204"/>
            <a:chOff x="-47625" y="-38032"/>
            <a:chExt cx="9220200" cy="4695757"/>
          </a:xfrm>
        </p:grpSpPr>
        <p:sp>
          <p:nvSpPr>
            <p:cNvPr id="6" name="Freeform 6"/>
            <p:cNvSpPr>
              <a:spLocks/>
            </p:cNvSpPr>
            <p:nvPr/>
          </p:nvSpPr>
          <p:spPr bwMode="auto">
            <a:xfrm>
              <a:off x="1760257" y="14521"/>
              <a:ext cx="2765863" cy="4595189"/>
            </a:xfrm>
            <a:custGeom>
              <a:avLst/>
              <a:gdLst/>
              <a:ahLst/>
              <a:cxnLst>
                <a:cxn ang="0">
                  <a:pos x="0" y="0"/>
                </a:cxn>
                <a:cxn ang="0">
                  <a:pos x="81" y="0"/>
                </a:cxn>
                <a:cxn ang="0">
                  <a:pos x="285" y="389"/>
                </a:cxn>
                <a:cxn ang="0">
                  <a:pos x="488" y="778"/>
                </a:cxn>
                <a:cxn ang="0">
                  <a:pos x="0" y="0"/>
                </a:cxn>
              </a:cxnLst>
              <a:rect l="0" t="0" r="r" b="b"/>
              <a:pathLst>
                <a:path w="488" h="778">
                  <a:moveTo>
                    <a:pt x="0" y="0"/>
                  </a:moveTo>
                  <a:cubicBezTo>
                    <a:pt x="27" y="0"/>
                    <a:pt x="54" y="0"/>
                    <a:pt x="81" y="0"/>
                  </a:cubicBezTo>
                  <a:cubicBezTo>
                    <a:pt x="150" y="128"/>
                    <a:pt x="217" y="259"/>
                    <a:pt x="285" y="389"/>
                  </a:cubicBezTo>
                  <a:cubicBezTo>
                    <a:pt x="352" y="519"/>
                    <a:pt x="422" y="648"/>
                    <a:pt x="488" y="778"/>
                  </a:cubicBezTo>
                  <a:cubicBezTo>
                    <a:pt x="325" y="519"/>
                    <a:pt x="160" y="259"/>
                    <a:pt x="0" y="0"/>
                  </a:cubicBezTo>
                  <a:close/>
                </a:path>
              </a:pathLst>
            </a:custGeom>
            <a:solidFill>
              <a:srgbClr val="DDF1F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559" name="Freeform 7"/>
            <p:cNvSpPr>
              <a:spLocks/>
            </p:cNvSpPr>
            <p:nvPr/>
          </p:nvSpPr>
          <p:spPr bwMode="auto">
            <a:xfrm>
              <a:off x="4565423" y="14521"/>
              <a:ext cx="946191" cy="4583951"/>
            </a:xfrm>
            <a:custGeom>
              <a:avLst/>
              <a:gdLst/>
              <a:ahLst/>
              <a:cxnLst>
                <a:cxn ang="0">
                  <a:pos x="104" y="0"/>
                </a:cxn>
                <a:cxn ang="0">
                  <a:pos x="167" y="0"/>
                </a:cxn>
                <a:cxn ang="0">
                  <a:pos x="0" y="776"/>
                </a:cxn>
                <a:cxn ang="0">
                  <a:pos x="103" y="1"/>
                </a:cxn>
                <a:cxn ang="0">
                  <a:pos x="104" y="0"/>
                </a:cxn>
              </a:cxnLst>
              <a:rect l="0" t="0" r="r" b="b"/>
              <a:pathLst>
                <a:path w="167" h="776">
                  <a:moveTo>
                    <a:pt x="104" y="0"/>
                  </a:moveTo>
                  <a:cubicBezTo>
                    <a:pt x="125" y="0"/>
                    <a:pt x="146" y="0"/>
                    <a:pt x="167" y="0"/>
                  </a:cubicBezTo>
                  <a:cubicBezTo>
                    <a:pt x="112" y="259"/>
                    <a:pt x="55" y="517"/>
                    <a:pt x="0" y="776"/>
                  </a:cubicBezTo>
                  <a:cubicBezTo>
                    <a:pt x="32" y="519"/>
                    <a:pt x="69" y="260"/>
                    <a:pt x="103" y="1"/>
                  </a:cubicBezTo>
                  <a:cubicBezTo>
                    <a:pt x="103" y="0"/>
                    <a:pt x="103" y="0"/>
                    <a:pt x="104" y="0"/>
                  </a:cubicBezTo>
                  <a:close/>
                </a:path>
              </a:pathLst>
            </a:custGeom>
            <a:solidFill>
              <a:srgbClr val="DDF1F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560" name="Freeform 8"/>
            <p:cNvSpPr>
              <a:spLocks/>
            </p:cNvSpPr>
            <p:nvPr/>
          </p:nvSpPr>
          <p:spPr bwMode="auto">
            <a:xfrm>
              <a:off x="4571318" y="14521"/>
              <a:ext cx="1790197" cy="4590081"/>
            </a:xfrm>
            <a:custGeom>
              <a:avLst/>
              <a:gdLst/>
              <a:ahLst/>
              <a:cxnLst>
                <a:cxn ang="0">
                  <a:pos x="247" y="0"/>
                </a:cxn>
                <a:cxn ang="0">
                  <a:pos x="316" y="0"/>
                </a:cxn>
                <a:cxn ang="0">
                  <a:pos x="0" y="777"/>
                </a:cxn>
                <a:cxn ang="0">
                  <a:pos x="15" y="729"/>
                </a:cxn>
                <a:cxn ang="0">
                  <a:pos x="245" y="1"/>
                </a:cxn>
                <a:cxn ang="0">
                  <a:pos x="247" y="0"/>
                </a:cxn>
              </a:cxnLst>
              <a:rect l="0" t="0" r="r" b="b"/>
              <a:pathLst>
                <a:path w="316" h="777">
                  <a:moveTo>
                    <a:pt x="247" y="0"/>
                  </a:moveTo>
                  <a:cubicBezTo>
                    <a:pt x="270" y="0"/>
                    <a:pt x="293" y="0"/>
                    <a:pt x="316" y="0"/>
                  </a:cubicBezTo>
                  <a:cubicBezTo>
                    <a:pt x="212" y="260"/>
                    <a:pt x="105" y="517"/>
                    <a:pt x="0" y="777"/>
                  </a:cubicBezTo>
                  <a:cubicBezTo>
                    <a:pt x="3" y="760"/>
                    <a:pt x="10" y="745"/>
                    <a:pt x="15" y="729"/>
                  </a:cubicBezTo>
                  <a:cubicBezTo>
                    <a:pt x="91" y="487"/>
                    <a:pt x="169" y="244"/>
                    <a:pt x="245" y="1"/>
                  </a:cubicBezTo>
                  <a:cubicBezTo>
                    <a:pt x="246" y="1"/>
                    <a:pt x="246" y="0"/>
                    <a:pt x="247" y="0"/>
                  </a:cubicBezTo>
                  <a:close/>
                </a:path>
              </a:pathLst>
            </a:custGeom>
            <a:solidFill>
              <a:srgbClr val="DDF1F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561" name="Freeform 9"/>
            <p:cNvSpPr>
              <a:spLocks/>
            </p:cNvSpPr>
            <p:nvPr/>
          </p:nvSpPr>
          <p:spPr bwMode="auto">
            <a:xfrm>
              <a:off x="4599812" y="3605470"/>
              <a:ext cx="4566868" cy="1039996"/>
            </a:xfrm>
            <a:custGeom>
              <a:avLst/>
              <a:gdLst/>
              <a:ahLst/>
              <a:cxnLst>
                <a:cxn ang="0">
                  <a:pos x="803" y="0"/>
                </a:cxn>
                <a:cxn ang="0">
                  <a:pos x="805" y="7"/>
                </a:cxn>
                <a:cxn ang="0">
                  <a:pos x="805" y="67"/>
                </a:cxn>
                <a:cxn ang="0">
                  <a:pos x="0" y="176"/>
                </a:cxn>
                <a:cxn ang="0">
                  <a:pos x="803" y="0"/>
                </a:cxn>
              </a:cxnLst>
              <a:rect l="0" t="0" r="r" b="b"/>
              <a:pathLst>
                <a:path w="806" h="176">
                  <a:moveTo>
                    <a:pt x="803" y="0"/>
                  </a:moveTo>
                  <a:cubicBezTo>
                    <a:pt x="806" y="0"/>
                    <a:pt x="805" y="5"/>
                    <a:pt x="805" y="7"/>
                  </a:cubicBezTo>
                  <a:cubicBezTo>
                    <a:pt x="805" y="25"/>
                    <a:pt x="804" y="48"/>
                    <a:pt x="805" y="67"/>
                  </a:cubicBezTo>
                  <a:cubicBezTo>
                    <a:pt x="537" y="103"/>
                    <a:pt x="268" y="140"/>
                    <a:pt x="0" y="176"/>
                  </a:cubicBezTo>
                  <a:cubicBezTo>
                    <a:pt x="267" y="117"/>
                    <a:pt x="535" y="59"/>
                    <a:pt x="803" y="0"/>
                  </a:cubicBezTo>
                  <a:close/>
                </a:path>
              </a:pathLst>
            </a:custGeom>
            <a:solidFill>
              <a:srgbClr val="DDF1F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562" name="Freeform 10"/>
            <p:cNvSpPr>
              <a:spLocks/>
            </p:cNvSpPr>
            <p:nvPr/>
          </p:nvSpPr>
          <p:spPr bwMode="auto">
            <a:xfrm>
              <a:off x="-35834" y="4462598"/>
              <a:ext cx="4556060" cy="195127"/>
            </a:xfrm>
            <a:custGeom>
              <a:avLst/>
              <a:gdLst/>
              <a:ahLst/>
              <a:cxnLst>
                <a:cxn ang="0">
                  <a:pos x="1" y="0"/>
                </a:cxn>
                <a:cxn ang="0">
                  <a:pos x="604" y="24"/>
                </a:cxn>
                <a:cxn ang="0">
                  <a:pos x="804" y="31"/>
                </a:cxn>
                <a:cxn ang="0">
                  <a:pos x="804" y="33"/>
                </a:cxn>
                <a:cxn ang="0">
                  <a:pos x="0" y="33"/>
                </a:cxn>
                <a:cxn ang="0">
                  <a:pos x="0" y="2"/>
                </a:cxn>
                <a:cxn ang="0">
                  <a:pos x="1" y="0"/>
                </a:cxn>
              </a:cxnLst>
              <a:rect l="0" t="0" r="r" b="b"/>
              <a:pathLst>
                <a:path w="804" h="33">
                  <a:moveTo>
                    <a:pt x="1" y="0"/>
                  </a:moveTo>
                  <a:cubicBezTo>
                    <a:pt x="201" y="9"/>
                    <a:pt x="403" y="16"/>
                    <a:pt x="604" y="24"/>
                  </a:cubicBezTo>
                  <a:cubicBezTo>
                    <a:pt x="671" y="27"/>
                    <a:pt x="737" y="31"/>
                    <a:pt x="804" y="31"/>
                  </a:cubicBezTo>
                  <a:cubicBezTo>
                    <a:pt x="804" y="31"/>
                    <a:pt x="804" y="32"/>
                    <a:pt x="804" y="33"/>
                  </a:cubicBezTo>
                  <a:cubicBezTo>
                    <a:pt x="536" y="33"/>
                    <a:pt x="268" y="33"/>
                    <a:pt x="0" y="33"/>
                  </a:cubicBezTo>
                  <a:cubicBezTo>
                    <a:pt x="0" y="22"/>
                    <a:pt x="0" y="12"/>
                    <a:pt x="0" y="2"/>
                  </a:cubicBezTo>
                  <a:cubicBezTo>
                    <a:pt x="0" y="1"/>
                    <a:pt x="0" y="0"/>
                    <a:pt x="1" y="0"/>
                  </a:cubicBezTo>
                  <a:close/>
                </a:path>
              </a:pathLst>
            </a:custGeom>
            <a:solidFill>
              <a:srgbClr val="DDF1F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563" name="Freeform 11"/>
            <p:cNvSpPr>
              <a:spLocks/>
            </p:cNvSpPr>
            <p:nvPr/>
          </p:nvSpPr>
          <p:spPr bwMode="auto">
            <a:xfrm>
              <a:off x="4588021" y="4468728"/>
              <a:ext cx="4572763" cy="188997"/>
            </a:xfrm>
            <a:custGeom>
              <a:avLst/>
              <a:gdLst/>
              <a:ahLst/>
              <a:cxnLst>
                <a:cxn ang="0">
                  <a:pos x="807" y="0"/>
                </a:cxn>
                <a:cxn ang="0">
                  <a:pos x="806" y="32"/>
                </a:cxn>
                <a:cxn ang="0">
                  <a:pos x="51" y="32"/>
                </a:cxn>
                <a:cxn ang="0">
                  <a:pos x="0" y="31"/>
                </a:cxn>
                <a:cxn ang="0">
                  <a:pos x="807" y="0"/>
                </a:cxn>
              </a:cxnLst>
              <a:rect l="0" t="0" r="r" b="b"/>
              <a:pathLst>
                <a:path w="807" h="32">
                  <a:moveTo>
                    <a:pt x="807" y="0"/>
                  </a:moveTo>
                  <a:cubicBezTo>
                    <a:pt x="806" y="10"/>
                    <a:pt x="807" y="22"/>
                    <a:pt x="806" y="32"/>
                  </a:cubicBezTo>
                  <a:cubicBezTo>
                    <a:pt x="556" y="32"/>
                    <a:pt x="302" y="32"/>
                    <a:pt x="51" y="32"/>
                  </a:cubicBezTo>
                  <a:cubicBezTo>
                    <a:pt x="34" y="32"/>
                    <a:pt x="12" y="32"/>
                    <a:pt x="0" y="31"/>
                  </a:cubicBezTo>
                  <a:cubicBezTo>
                    <a:pt x="269" y="21"/>
                    <a:pt x="539" y="8"/>
                    <a:pt x="807" y="0"/>
                  </a:cubicBezTo>
                  <a:close/>
                </a:path>
              </a:pathLst>
            </a:custGeom>
            <a:solidFill>
              <a:srgbClr val="DDF1F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564" name="Freeform 12"/>
            <p:cNvSpPr>
              <a:spLocks/>
            </p:cNvSpPr>
            <p:nvPr/>
          </p:nvSpPr>
          <p:spPr bwMode="auto">
            <a:xfrm>
              <a:off x="531094" y="14521"/>
              <a:ext cx="4011730" cy="4630945"/>
            </a:xfrm>
            <a:custGeom>
              <a:avLst/>
              <a:gdLst/>
              <a:ahLst/>
              <a:cxnLst>
                <a:cxn ang="0">
                  <a:pos x="0" y="0"/>
                </a:cxn>
                <a:cxn ang="0">
                  <a:pos x="104" y="0"/>
                </a:cxn>
                <a:cxn ang="0">
                  <a:pos x="628" y="679"/>
                </a:cxn>
                <a:cxn ang="0">
                  <a:pos x="702" y="776"/>
                </a:cxn>
                <a:cxn ang="0">
                  <a:pos x="694" y="769"/>
                </a:cxn>
                <a:cxn ang="0">
                  <a:pos x="617" y="684"/>
                </a:cxn>
                <a:cxn ang="0">
                  <a:pos x="528" y="586"/>
                </a:cxn>
                <a:cxn ang="0">
                  <a:pos x="352" y="390"/>
                </a:cxn>
                <a:cxn ang="0">
                  <a:pos x="0" y="0"/>
                </a:cxn>
              </a:cxnLst>
              <a:rect l="0" t="0" r="r" b="b"/>
              <a:pathLst>
                <a:path w="708" h="784">
                  <a:moveTo>
                    <a:pt x="0" y="0"/>
                  </a:moveTo>
                  <a:cubicBezTo>
                    <a:pt x="35" y="0"/>
                    <a:pt x="69" y="0"/>
                    <a:pt x="104" y="0"/>
                  </a:cubicBezTo>
                  <a:cubicBezTo>
                    <a:pt x="279" y="226"/>
                    <a:pt x="454" y="452"/>
                    <a:pt x="628" y="679"/>
                  </a:cubicBezTo>
                  <a:cubicBezTo>
                    <a:pt x="653" y="711"/>
                    <a:pt x="676" y="745"/>
                    <a:pt x="702" y="776"/>
                  </a:cubicBezTo>
                  <a:cubicBezTo>
                    <a:pt x="708" y="784"/>
                    <a:pt x="696" y="771"/>
                    <a:pt x="694" y="769"/>
                  </a:cubicBezTo>
                  <a:cubicBezTo>
                    <a:pt x="668" y="741"/>
                    <a:pt x="643" y="712"/>
                    <a:pt x="617" y="684"/>
                  </a:cubicBezTo>
                  <a:cubicBezTo>
                    <a:pt x="587" y="651"/>
                    <a:pt x="556" y="618"/>
                    <a:pt x="528" y="586"/>
                  </a:cubicBezTo>
                  <a:cubicBezTo>
                    <a:pt x="471" y="520"/>
                    <a:pt x="409" y="455"/>
                    <a:pt x="352" y="390"/>
                  </a:cubicBezTo>
                  <a:cubicBezTo>
                    <a:pt x="234" y="259"/>
                    <a:pt x="115" y="130"/>
                    <a:pt x="0" y="0"/>
                  </a:cubicBezTo>
                  <a:close/>
                </a:path>
              </a:pathLst>
            </a:custGeom>
            <a:solidFill>
              <a:srgbClr val="DDF1F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565" name="Freeform 13"/>
            <p:cNvSpPr>
              <a:spLocks/>
            </p:cNvSpPr>
            <p:nvPr/>
          </p:nvSpPr>
          <p:spPr bwMode="auto">
            <a:xfrm>
              <a:off x="2734942" y="14521"/>
              <a:ext cx="1807882" cy="4601319"/>
            </a:xfrm>
            <a:custGeom>
              <a:avLst/>
              <a:gdLst/>
              <a:ahLst/>
              <a:cxnLst>
                <a:cxn ang="0">
                  <a:pos x="0" y="0"/>
                </a:cxn>
                <a:cxn ang="0">
                  <a:pos x="70" y="0"/>
                </a:cxn>
                <a:cxn ang="0">
                  <a:pos x="317" y="777"/>
                </a:cxn>
                <a:cxn ang="0">
                  <a:pos x="297" y="680"/>
                </a:cxn>
                <a:cxn ang="0">
                  <a:pos x="150" y="0"/>
                </a:cxn>
                <a:cxn ang="0">
                  <a:pos x="215" y="0"/>
                </a:cxn>
                <a:cxn ang="0">
                  <a:pos x="313" y="733"/>
                </a:cxn>
                <a:cxn ang="0">
                  <a:pos x="317" y="779"/>
                </a:cxn>
                <a:cxn ang="0">
                  <a:pos x="0" y="0"/>
                </a:cxn>
              </a:cxnLst>
              <a:rect l="0" t="0" r="r" b="b"/>
              <a:pathLst>
                <a:path w="319" h="779">
                  <a:moveTo>
                    <a:pt x="0" y="0"/>
                  </a:moveTo>
                  <a:cubicBezTo>
                    <a:pt x="24" y="0"/>
                    <a:pt x="47" y="0"/>
                    <a:pt x="70" y="0"/>
                  </a:cubicBezTo>
                  <a:cubicBezTo>
                    <a:pt x="154" y="258"/>
                    <a:pt x="235" y="518"/>
                    <a:pt x="317" y="777"/>
                  </a:cubicBezTo>
                  <a:cubicBezTo>
                    <a:pt x="312" y="744"/>
                    <a:pt x="304" y="712"/>
                    <a:pt x="297" y="680"/>
                  </a:cubicBezTo>
                  <a:cubicBezTo>
                    <a:pt x="249" y="454"/>
                    <a:pt x="199" y="227"/>
                    <a:pt x="150" y="0"/>
                  </a:cubicBezTo>
                  <a:cubicBezTo>
                    <a:pt x="172" y="0"/>
                    <a:pt x="193" y="0"/>
                    <a:pt x="215" y="0"/>
                  </a:cubicBezTo>
                  <a:cubicBezTo>
                    <a:pt x="247" y="243"/>
                    <a:pt x="280" y="489"/>
                    <a:pt x="313" y="733"/>
                  </a:cubicBezTo>
                  <a:cubicBezTo>
                    <a:pt x="315" y="749"/>
                    <a:pt x="319" y="765"/>
                    <a:pt x="317" y="779"/>
                  </a:cubicBezTo>
                  <a:cubicBezTo>
                    <a:pt x="212" y="519"/>
                    <a:pt x="105" y="260"/>
                    <a:pt x="0" y="0"/>
                  </a:cubicBezTo>
                  <a:close/>
                </a:path>
              </a:pathLst>
            </a:custGeom>
            <a:solidFill>
              <a:srgbClr val="DDF1F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566" name="Freeform 14"/>
            <p:cNvSpPr>
              <a:spLocks/>
            </p:cNvSpPr>
            <p:nvPr/>
          </p:nvSpPr>
          <p:spPr bwMode="auto">
            <a:xfrm>
              <a:off x="4372844" y="-38032"/>
              <a:ext cx="356664" cy="4619708"/>
            </a:xfrm>
            <a:custGeom>
              <a:avLst/>
              <a:gdLst/>
              <a:ahLst/>
              <a:cxnLst>
                <a:cxn ang="0">
                  <a:pos x="0" y="0"/>
                </a:cxn>
                <a:cxn ang="0">
                  <a:pos x="63" y="0"/>
                </a:cxn>
                <a:cxn ang="0">
                  <a:pos x="32" y="775"/>
                </a:cxn>
                <a:cxn ang="0">
                  <a:pos x="28" y="782"/>
                </a:cxn>
                <a:cxn ang="0">
                  <a:pos x="29" y="733"/>
                </a:cxn>
                <a:cxn ang="0">
                  <a:pos x="0" y="0"/>
                </a:cxn>
              </a:cxnLst>
              <a:rect l="0" t="0" r="r" b="b"/>
              <a:pathLst>
                <a:path w="63" h="782">
                  <a:moveTo>
                    <a:pt x="0" y="0"/>
                  </a:moveTo>
                  <a:cubicBezTo>
                    <a:pt x="21" y="0"/>
                    <a:pt x="42" y="0"/>
                    <a:pt x="63" y="0"/>
                  </a:cubicBezTo>
                  <a:cubicBezTo>
                    <a:pt x="52" y="258"/>
                    <a:pt x="42" y="516"/>
                    <a:pt x="32" y="775"/>
                  </a:cubicBezTo>
                  <a:cubicBezTo>
                    <a:pt x="33" y="780"/>
                    <a:pt x="32" y="779"/>
                    <a:pt x="28" y="782"/>
                  </a:cubicBezTo>
                  <a:cubicBezTo>
                    <a:pt x="33" y="778"/>
                    <a:pt x="29" y="748"/>
                    <a:pt x="29" y="733"/>
                  </a:cubicBezTo>
                  <a:cubicBezTo>
                    <a:pt x="21" y="490"/>
                    <a:pt x="8" y="242"/>
                    <a:pt x="0" y="0"/>
                  </a:cubicBezTo>
                  <a:close/>
                </a:path>
              </a:pathLst>
            </a:custGeom>
            <a:solidFill>
              <a:srgbClr val="DDF1F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567" name="Freeform 15"/>
            <p:cNvSpPr>
              <a:spLocks/>
            </p:cNvSpPr>
            <p:nvPr/>
          </p:nvSpPr>
          <p:spPr bwMode="auto">
            <a:xfrm>
              <a:off x="4571318" y="14521"/>
              <a:ext cx="2770776" cy="4601319"/>
            </a:xfrm>
            <a:custGeom>
              <a:avLst/>
              <a:gdLst/>
              <a:ahLst/>
              <a:cxnLst>
                <a:cxn ang="0">
                  <a:pos x="408" y="0"/>
                </a:cxn>
                <a:cxn ang="0">
                  <a:pos x="488" y="0"/>
                </a:cxn>
                <a:cxn ang="0">
                  <a:pos x="482" y="11"/>
                </a:cxn>
                <a:cxn ang="0">
                  <a:pos x="2" y="778"/>
                </a:cxn>
                <a:cxn ang="0">
                  <a:pos x="0" y="778"/>
                </a:cxn>
                <a:cxn ang="0">
                  <a:pos x="408" y="0"/>
                </a:cxn>
              </a:cxnLst>
              <a:rect l="0" t="0" r="r" b="b"/>
              <a:pathLst>
                <a:path w="489" h="779">
                  <a:moveTo>
                    <a:pt x="408" y="0"/>
                  </a:moveTo>
                  <a:cubicBezTo>
                    <a:pt x="434" y="0"/>
                    <a:pt x="461" y="0"/>
                    <a:pt x="488" y="0"/>
                  </a:cubicBezTo>
                  <a:cubicBezTo>
                    <a:pt x="489" y="4"/>
                    <a:pt x="485" y="8"/>
                    <a:pt x="482" y="11"/>
                  </a:cubicBezTo>
                  <a:cubicBezTo>
                    <a:pt x="323" y="266"/>
                    <a:pt x="161" y="522"/>
                    <a:pt x="2" y="778"/>
                  </a:cubicBezTo>
                  <a:cubicBezTo>
                    <a:pt x="1" y="778"/>
                    <a:pt x="1" y="779"/>
                    <a:pt x="0" y="778"/>
                  </a:cubicBezTo>
                  <a:cubicBezTo>
                    <a:pt x="137" y="519"/>
                    <a:pt x="271" y="258"/>
                    <a:pt x="408" y="0"/>
                  </a:cubicBezTo>
                  <a:close/>
                </a:path>
              </a:pathLst>
            </a:custGeom>
            <a:solidFill>
              <a:srgbClr val="DDF1F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568" name="Freeform 16"/>
            <p:cNvSpPr>
              <a:spLocks/>
            </p:cNvSpPr>
            <p:nvPr/>
          </p:nvSpPr>
          <p:spPr bwMode="auto">
            <a:xfrm>
              <a:off x="4571318" y="14521"/>
              <a:ext cx="3999940" cy="4601319"/>
            </a:xfrm>
            <a:custGeom>
              <a:avLst/>
              <a:gdLst/>
              <a:ahLst/>
              <a:cxnLst>
                <a:cxn ang="0">
                  <a:pos x="601" y="0"/>
                </a:cxn>
                <a:cxn ang="0">
                  <a:pos x="705" y="0"/>
                </a:cxn>
                <a:cxn ang="0">
                  <a:pos x="702" y="5"/>
                </a:cxn>
                <a:cxn ang="0">
                  <a:pos x="91" y="680"/>
                </a:cxn>
                <a:cxn ang="0">
                  <a:pos x="47" y="729"/>
                </a:cxn>
                <a:cxn ang="0">
                  <a:pos x="2" y="779"/>
                </a:cxn>
                <a:cxn ang="0">
                  <a:pos x="5" y="775"/>
                </a:cxn>
                <a:cxn ang="0">
                  <a:pos x="601" y="0"/>
                </a:cxn>
              </a:cxnLst>
              <a:rect l="0" t="0" r="r" b="b"/>
              <a:pathLst>
                <a:path w="706" h="779">
                  <a:moveTo>
                    <a:pt x="601" y="0"/>
                  </a:moveTo>
                  <a:cubicBezTo>
                    <a:pt x="635" y="0"/>
                    <a:pt x="670" y="0"/>
                    <a:pt x="705" y="0"/>
                  </a:cubicBezTo>
                  <a:cubicBezTo>
                    <a:pt x="706" y="2"/>
                    <a:pt x="703" y="4"/>
                    <a:pt x="702" y="5"/>
                  </a:cubicBezTo>
                  <a:cubicBezTo>
                    <a:pt x="499" y="230"/>
                    <a:pt x="294" y="455"/>
                    <a:pt x="91" y="680"/>
                  </a:cubicBezTo>
                  <a:cubicBezTo>
                    <a:pt x="76" y="697"/>
                    <a:pt x="62" y="713"/>
                    <a:pt x="47" y="729"/>
                  </a:cubicBezTo>
                  <a:cubicBezTo>
                    <a:pt x="32" y="746"/>
                    <a:pt x="17" y="762"/>
                    <a:pt x="2" y="779"/>
                  </a:cubicBezTo>
                  <a:cubicBezTo>
                    <a:pt x="0" y="779"/>
                    <a:pt x="4" y="776"/>
                    <a:pt x="5" y="775"/>
                  </a:cubicBezTo>
                  <a:cubicBezTo>
                    <a:pt x="204" y="518"/>
                    <a:pt x="402" y="256"/>
                    <a:pt x="601" y="0"/>
                  </a:cubicBezTo>
                  <a:close/>
                </a:path>
              </a:pathLst>
            </a:custGeom>
            <a:solidFill>
              <a:srgbClr val="DDF1F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569" name="Freeform 17"/>
            <p:cNvSpPr>
              <a:spLocks/>
            </p:cNvSpPr>
            <p:nvPr/>
          </p:nvSpPr>
          <p:spPr bwMode="auto">
            <a:xfrm>
              <a:off x="4588021" y="268901"/>
              <a:ext cx="4584554" cy="4359198"/>
            </a:xfrm>
            <a:custGeom>
              <a:avLst/>
              <a:gdLst/>
              <a:ahLst/>
              <a:cxnLst>
                <a:cxn ang="0">
                  <a:pos x="807" y="0"/>
                </a:cxn>
                <a:cxn ang="0">
                  <a:pos x="807" y="81"/>
                </a:cxn>
                <a:cxn ang="0">
                  <a:pos x="807" y="108"/>
                </a:cxn>
                <a:cxn ang="0">
                  <a:pos x="783" y="129"/>
                </a:cxn>
                <a:cxn ang="0">
                  <a:pos x="707" y="188"/>
                </a:cxn>
                <a:cxn ang="0">
                  <a:pos x="201" y="581"/>
                </a:cxn>
                <a:cxn ang="0">
                  <a:pos x="12" y="728"/>
                </a:cxn>
                <a:cxn ang="0">
                  <a:pos x="2" y="735"/>
                </a:cxn>
                <a:cxn ang="0">
                  <a:pos x="1" y="735"/>
                </a:cxn>
                <a:cxn ang="0">
                  <a:pos x="781" y="21"/>
                </a:cxn>
                <a:cxn ang="0">
                  <a:pos x="807" y="0"/>
                </a:cxn>
              </a:cxnLst>
              <a:rect l="0" t="0" r="r" b="b"/>
              <a:pathLst>
                <a:path w="809" h="738">
                  <a:moveTo>
                    <a:pt x="807" y="0"/>
                  </a:moveTo>
                  <a:cubicBezTo>
                    <a:pt x="807" y="25"/>
                    <a:pt x="807" y="54"/>
                    <a:pt x="807" y="81"/>
                  </a:cubicBezTo>
                  <a:cubicBezTo>
                    <a:pt x="807" y="90"/>
                    <a:pt x="809" y="101"/>
                    <a:pt x="807" y="108"/>
                  </a:cubicBezTo>
                  <a:cubicBezTo>
                    <a:pt x="805" y="113"/>
                    <a:pt x="789" y="124"/>
                    <a:pt x="783" y="129"/>
                  </a:cubicBezTo>
                  <a:cubicBezTo>
                    <a:pt x="758" y="149"/>
                    <a:pt x="731" y="169"/>
                    <a:pt x="707" y="188"/>
                  </a:cubicBezTo>
                  <a:cubicBezTo>
                    <a:pt x="538" y="320"/>
                    <a:pt x="369" y="448"/>
                    <a:pt x="201" y="581"/>
                  </a:cubicBezTo>
                  <a:cubicBezTo>
                    <a:pt x="139" y="631"/>
                    <a:pt x="74" y="678"/>
                    <a:pt x="12" y="728"/>
                  </a:cubicBezTo>
                  <a:cubicBezTo>
                    <a:pt x="8" y="731"/>
                    <a:pt x="6" y="733"/>
                    <a:pt x="2" y="735"/>
                  </a:cubicBezTo>
                  <a:cubicBezTo>
                    <a:pt x="2" y="736"/>
                    <a:pt x="0" y="738"/>
                    <a:pt x="1" y="735"/>
                  </a:cubicBezTo>
                  <a:cubicBezTo>
                    <a:pt x="261" y="497"/>
                    <a:pt x="523" y="261"/>
                    <a:pt x="781" y="21"/>
                  </a:cubicBezTo>
                  <a:cubicBezTo>
                    <a:pt x="789" y="14"/>
                    <a:pt x="798" y="6"/>
                    <a:pt x="807" y="0"/>
                  </a:cubicBezTo>
                  <a:close/>
                </a:path>
              </a:pathLst>
            </a:custGeom>
            <a:solidFill>
              <a:srgbClr val="DDF1F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570" name="Freeform 18"/>
            <p:cNvSpPr>
              <a:spLocks/>
            </p:cNvSpPr>
            <p:nvPr/>
          </p:nvSpPr>
          <p:spPr bwMode="auto">
            <a:xfrm>
              <a:off x="-47625" y="286268"/>
              <a:ext cx="4578659" cy="4359198"/>
            </a:xfrm>
            <a:custGeom>
              <a:avLst/>
              <a:gdLst/>
              <a:ahLst/>
              <a:cxnLst>
                <a:cxn ang="0">
                  <a:pos x="2" y="1"/>
                </a:cxn>
                <a:cxn ang="0">
                  <a:pos x="8" y="5"/>
                </a:cxn>
                <a:cxn ang="0">
                  <a:pos x="202" y="182"/>
                </a:cxn>
                <a:cxn ang="0">
                  <a:pos x="402" y="365"/>
                </a:cxn>
                <a:cxn ang="0">
                  <a:pos x="802" y="731"/>
                </a:cxn>
                <a:cxn ang="0">
                  <a:pos x="805" y="737"/>
                </a:cxn>
                <a:cxn ang="0">
                  <a:pos x="756" y="732"/>
                </a:cxn>
                <a:cxn ang="0">
                  <a:pos x="604" y="712"/>
                </a:cxn>
                <a:cxn ang="0">
                  <a:pos x="2" y="629"/>
                </a:cxn>
                <a:cxn ang="0">
                  <a:pos x="2" y="563"/>
                </a:cxn>
                <a:cxn ang="0">
                  <a:pos x="706" y="717"/>
                </a:cxn>
                <a:cxn ang="0">
                  <a:pos x="782" y="733"/>
                </a:cxn>
                <a:cxn ang="0">
                  <a:pos x="806" y="736"/>
                </a:cxn>
                <a:cxn ang="0">
                  <a:pos x="756" y="721"/>
                </a:cxn>
                <a:cxn ang="0">
                  <a:pos x="2" y="480"/>
                </a:cxn>
                <a:cxn ang="0">
                  <a:pos x="2" y="407"/>
                </a:cxn>
                <a:cxn ang="0">
                  <a:pos x="14" y="411"/>
                </a:cxn>
                <a:cxn ang="0">
                  <a:pos x="402" y="571"/>
                </a:cxn>
                <a:cxn ang="0">
                  <a:pos x="802" y="736"/>
                </a:cxn>
                <a:cxn ang="0">
                  <a:pos x="2" y="312"/>
                </a:cxn>
                <a:cxn ang="0">
                  <a:pos x="2" y="227"/>
                </a:cxn>
                <a:cxn ang="0">
                  <a:pos x="14" y="233"/>
                </a:cxn>
                <a:cxn ang="0">
                  <a:pos x="202" y="353"/>
                </a:cxn>
                <a:cxn ang="0">
                  <a:pos x="804" y="735"/>
                </a:cxn>
                <a:cxn ang="0">
                  <a:pos x="805" y="734"/>
                </a:cxn>
                <a:cxn ang="0">
                  <a:pos x="202" y="265"/>
                </a:cxn>
                <a:cxn ang="0">
                  <a:pos x="26" y="129"/>
                </a:cxn>
                <a:cxn ang="0">
                  <a:pos x="2" y="109"/>
                </a:cxn>
                <a:cxn ang="0">
                  <a:pos x="2" y="82"/>
                </a:cxn>
                <a:cxn ang="0">
                  <a:pos x="2" y="1"/>
                </a:cxn>
              </a:cxnLst>
              <a:rect l="0" t="0" r="r" b="b"/>
              <a:pathLst>
                <a:path w="808" h="738">
                  <a:moveTo>
                    <a:pt x="2" y="1"/>
                  </a:moveTo>
                  <a:cubicBezTo>
                    <a:pt x="5" y="0"/>
                    <a:pt x="7" y="4"/>
                    <a:pt x="8" y="5"/>
                  </a:cubicBezTo>
                  <a:cubicBezTo>
                    <a:pt x="72" y="64"/>
                    <a:pt x="138" y="123"/>
                    <a:pt x="202" y="182"/>
                  </a:cubicBezTo>
                  <a:cubicBezTo>
                    <a:pt x="268" y="244"/>
                    <a:pt x="335" y="304"/>
                    <a:pt x="402" y="365"/>
                  </a:cubicBezTo>
                  <a:cubicBezTo>
                    <a:pt x="535" y="487"/>
                    <a:pt x="669" y="609"/>
                    <a:pt x="802" y="731"/>
                  </a:cubicBezTo>
                  <a:cubicBezTo>
                    <a:pt x="803" y="733"/>
                    <a:pt x="808" y="735"/>
                    <a:pt x="805" y="737"/>
                  </a:cubicBezTo>
                  <a:cubicBezTo>
                    <a:pt x="788" y="738"/>
                    <a:pt x="772" y="734"/>
                    <a:pt x="756" y="732"/>
                  </a:cubicBezTo>
                  <a:cubicBezTo>
                    <a:pt x="706" y="726"/>
                    <a:pt x="655" y="719"/>
                    <a:pt x="604" y="712"/>
                  </a:cubicBezTo>
                  <a:cubicBezTo>
                    <a:pt x="405" y="682"/>
                    <a:pt x="202" y="658"/>
                    <a:pt x="2" y="629"/>
                  </a:cubicBezTo>
                  <a:cubicBezTo>
                    <a:pt x="2" y="607"/>
                    <a:pt x="2" y="585"/>
                    <a:pt x="2" y="563"/>
                  </a:cubicBezTo>
                  <a:cubicBezTo>
                    <a:pt x="237" y="612"/>
                    <a:pt x="472" y="667"/>
                    <a:pt x="706" y="717"/>
                  </a:cubicBezTo>
                  <a:cubicBezTo>
                    <a:pt x="731" y="722"/>
                    <a:pt x="756" y="727"/>
                    <a:pt x="782" y="733"/>
                  </a:cubicBezTo>
                  <a:cubicBezTo>
                    <a:pt x="789" y="735"/>
                    <a:pt x="798" y="738"/>
                    <a:pt x="806" y="736"/>
                  </a:cubicBezTo>
                  <a:cubicBezTo>
                    <a:pt x="788" y="734"/>
                    <a:pt x="772" y="727"/>
                    <a:pt x="756" y="721"/>
                  </a:cubicBezTo>
                  <a:cubicBezTo>
                    <a:pt x="506" y="641"/>
                    <a:pt x="252" y="560"/>
                    <a:pt x="2" y="480"/>
                  </a:cubicBezTo>
                  <a:cubicBezTo>
                    <a:pt x="2" y="455"/>
                    <a:pt x="2" y="431"/>
                    <a:pt x="2" y="407"/>
                  </a:cubicBezTo>
                  <a:cubicBezTo>
                    <a:pt x="7" y="407"/>
                    <a:pt x="10" y="409"/>
                    <a:pt x="14" y="411"/>
                  </a:cubicBezTo>
                  <a:cubicBezTo>
                    <a:pt x="143" y="462"/>
                    <a:pt x="273" y="518"/>
                    <a:pt x="402" y="571"/>
                  </a:cubicBezTo>
                  <a:cubicBezTo>
                    <a:pt x="535" y="626"/>
                    <a:pt x="669" y="681"/>
                    <a:pt x="802" y="736"/>
                  </a:cubicBezTo>
                  <a:cubicBezTo>
                    <a:pt x="539" y="594"/>
                    <a:pt x="268" y="454"/>
                    <a:pt x="2" y="312"/>
                  </a:cubicBezTo>
                  <a:cubicBezTo>
                    <a:pt x="2" y="283"/>
                    <a:pt x="2" y="255"/>
                    <a:pt x="2" y="227"/>
                  </a:cubicBezTo>
                  <a:cubicBezTo>
                    <a:pt x="6" y="226"/>
                    <a:pt x="10" y="230"/>
                    <a:pt x="14" y="233"/>
                  </a:cubicBezTo>
                  <a:cubicBezTo>
                    <a:pt x="76" y="273"/>
                    <a:pt x="140" y="313"/>
                    <a:pt x="202" y="353"/>
                  </a:cubicBezTo>
                  <a:cubicBezTo>
                    <a:pt x="402" y="481"/>
                    <a:pt x="605" y="607"/>
                    <a:pt x="804" y="735"/>
                  </a:cubicBezTo>
                  <a:cubicBezTo>
                    <a:pt x="805" y="735"/>
                    <a:pt x="805" y="735"/>
                    <a:pt x="805" y="734"/>
                  </a:cubicBezTo>
                  <a:cubicBezTo>
                    <a:pt x="604" y="579"/>
                    <a:pt x="404" y="422"/>
                    <a:pt x="202" y="265"/>
                  </a:cubicBezTo>
                  <a:cubicBezTo>
                    <a:pt x="146" y="221"/>
                    <a:pt x="86" y="175"/>
                    <a:pt x="26" y="129"/>
                  </a:cubicBezTo>
                  <a:cubicBezTo>
                    <a:pt x="19" y="124"/>
                    <a:pt x="4" y="113"/>
                    <a:pt x="2" y="109"/>
                  </a:cubicBezTo>
                  <a:cubicBezTo>
                    <a:pt x="0" y="102"/>
                    <a:pt x="2" y="91"/>
                    <a:pt x="2" y="82"/>
                  </a:cubicBezTo>
                  <a:cubicBezTo>
                    <a:pt x="2" y="55"/>
                    <a:pt x="2" y="26"/>
                    <a:pt x="2" y="1"/>
                  </a:cubicBezTo>
                  <a:close/>
                </a:path>
              </a:pathLst>
            </a:custGeom>
            <a:solidFill>
              <a:srgbClr val="DDF1F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571" name="Freeform 19"/>
            <p:cNvSpPr>
              <a:spLocks/>
            </p:cNvSpPr>
            <p:nvPr/>
          </p:nvSpPr>
          <p:spPr bwMode="auto">
            <a:xfrm>
              <a:off x="4582126" y="1609249"/>
              <a:ext cx="4578659" cy="3030087"/>
            </a:xfrm>
            <a:custGeom>
              <a:avLst/>
              <a:gdLst/>
              <a:ahLst/>
              <a:cxnLst>
                <a:cxn ang="0">
                  <a:pos x="808" y="0"/>
                </a:cxn>
                <a:cxn ang="0">
                  <a:pos x="808" y="86"/>
                </a:cxn>
                <a:cxn ang="0">
                  <a:pos x="202" y="406"/>
                </a:cxn>
                <a:cxn ang="0">
                  <a:pos x="6" y="509"/>
                </a:cxn>
                <a:cxn ang="0">
                  <a:pos x="2" y="511"/>
                </a:cxn>
                <a:cxn ang="0">
                  <a:pos x="506" y="191"/>
                </a:cxn>
                <a:cxn ang="0">
                  <a:pos x="758" y="31"/>
                </a:cxn>
                <a:cxn ang="0">
                  <a:pos x="808" y="0"/>
                </a:cxn>
              </a:cxnLst>
              <a:rect l="0" t="0" r="r" b="b"/>
              <a:pathLst>
                <a:path w="808" h="513">
                  <a:moveTo>
                    <a:pt x="808" y="0"/>
                  </a:moveTo>
                  <a:cubicBezTo>
                    <a:pt x="808" y="29"/>
                    <a:pt x="808" y="57"/>
                    <a:pt x="808" y="86"/>
                  </a:cubicBezTo>
                  <a:cubicBezTo>
                    <a:pt x="606" y="191"/>
                    <a:pt x="404" y="301"/>
                    <a:pt x="202" y="406"/>
                  </a:cubicBezTo>
                  <a:cubicBezTo>
                    <a:pt x="137" y="440"/>
                    <a:pt x="72" y="475"/>
                    <a:pt x="6" y="509"/>
                  </a:cubicBezTo>
                  <a:cubicBezTo>
                    <a:pt x="5" y="509"/>
                    <a:pt x="0" y="513"/>
                    <a:pt x="2" y="511"/>
                  </a:cubicBezTo>
                  <a:cubicBezTo>
                    <a:pt x="170" y="404"/>
                    <a:pt x="337" y="297"/>
                    <a:pt x="506" y="191"/>
                  </a:cubicBezTo>
                  <a:cubicBezTo>
                    <a:pt x="590" y="138"/>
                    <a:pt x="673" y="84"/>
                    <a:pt x="758" y="31"/>
                  </a:cubicBezTo>
                  <a:cubicBezTo>
                    <a:pt x="774" y="20"/>
                    <a:pt x="790" y="8"/>
                    <a:pt x="808" y="0"/>
                  </a:cubicBezTo>
                  <a:close/>
                </a:path>
              </a:pathLst>
            </a:custGeom>
            <a:solidFill>
              <a:srgbClr val="DDF1F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572" name="Freeform 20"/>
            <p:cNvSpPr>
              <a:spLocks/>
            </p:cNvSpPr>
            <p:nvPr/>
          </p:nvSpPr>
          <p:spPr bwMode="auto">
            <a:xfrm>
              <a:off x="4593916" y="2678872"/>
              <a:ext cx="4566868" cy="1966594"/>
            </a:xfrm>
            <a:custGeom>
              <a:avLst/>
              <a:gdLst/>
              <a:ahLst/>
              <a:cxnLst>
                <a:cxn ang="0">
                  <a:pos x="806" y="0"/>
                </a:cxn>
                <a:cxn ang="0">
                  <a:pos x="806" y="73"/>
                </a:cxn>
                <a:cxn ang="0">
                  <a:pos x="402" y="203"/>
                </a:cxn>
                <a:cxn ang="0">
                  <a:pos x="11" y="328"/>
                </a:cxn>
                <a:cxn ang="0">
                  <a:pos x="5" y="331"/>
                </a:cxn>
                <a:cxn ang="0">
                  <a:pos x="3" y="330"/>
                </a:cxn>
                <a:cxn ang="0">
                  <a:pos x="806" y="0"/>
                </a:cxn>
              </a:cxnLst>
              <a:rect l="0" t="0" r="r" b="b"/>
              <a:pathLst>
                <a:path w="806" h="333">
                  <a:moveTo>
                    <a:pt x="806" y="0"/>
                  </a:moveTo>
                  <a:cubicBezTo>
                    <a:pt x="806" y="24"/>
                    <a:pt x="806" y="48"/>
                    <a:pt x="806" y="73"/>
                  </a:cubicBezTo>
                  <a:cubicBezTo>
                    <a:pt x="673" y="117"/>
                    <a:pt x="537" y="158"/>
                    <a:pt x="402" y="203"/>
                  </a:cubicBezTo>
                  <a:cubicBezTo>
                    <a:pt x="274" y="245"/>
                    <a:pt x="142" y="287"/>
                    <a:pt x="11" y="328"/>
                  </a:cubicBezTo>
                  <a:cubicBezTo>
                    <a:pt x="9" y="329"/>
                    <a:pt x="7" y="330"/>
                    <a:pt x="5" y="331"/>
                  </a:cubicBezTo>
                  <a:cubicBezTo>
                    <a:pt x="7" y="330"/>
                    <a:pt x="0" y="333"/>
                    <a:pt x="3" y="330"/>
                  </a:cubicBezTo>
                  <a:cubicBezTo>
                    <a:pt x="271" y="221"/>
                    <a:pt x="539" y="108"/>
                    <a:pt x="806" y="0"/>
                  </a:cubicBezTo>
                  <a:close/>
                </a:path>
              </a:pathLst>
            </a:custGeom>
            <a:solidFill>
              <a:srgbClr val="DDF1F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pic>
        <p:nvPicPr>
          <p:cNvPr id="7" name="Cloud.avi">
            <a:hlinkClick r:id="" action="ppaction://media"/>
          </p:cNvPr>
          <p:cNvPicPr>
            <a:picLocks noChangeAspect="1"/>
          </p:cNvPicPr>
          <p:nvPr>
            <a:videoFile r:link="rId1"/>
            <p:extLst>
              <p:ext uri="{DAA4B4D4-6D71-4841-9C94-3DE7FCFB9230}">
                <p14:media xmlns:p14="http://schemas.microsoft.com/office/powerpoint/2010/main" r:embed="rId2">
                  <p14:trim end="1903.6667"/>
                </p14:media>
              </p:ext>
            </p:extLst>
          </p:nvPr>
        </p:nvPicPr>
        <p:blipFill>
          <a:blip r:embed="rId4"/>
          <a:stretch>
            <a:fillRect/>
          </a:stretch>
        </p:blipFill>
        <p:spPr>
          <a:xfrm>
            <a:off x="-1" y="0"/>
            <a:ext cx="9226025" cy="2878327"/>
          </a:xfrm>
          <a:prstGeom prst="rect">
            <a:avLst/>
          </a:prstGeom>
        </p:spPr>
      </p:pic>
      <p:sp>
        <p:nvSpPr>
          <p:cNvPr id="5576" name="Freeform 23"/>
          <p:cNvSpPr>
            <a:spLocks/>
          </p:cNvSpPr>
          <p:nvPr userDrawn="1"/>
        </p:nvSpPr>
        <p:spPr bwMode="auto">
          <a:xfrm>
            <a:off x="-1" y="0"/>
            <a:ext cx="9153525" cy="6093176"/>
          </a:xfrm>
          <a:custGeom>
            <a:avLst/>
            <a:gdLst>
              <a:gd name="connsiteX0" fmla="*/ 1 w 1625"/>
              <a:gd name="connsiteY0" fmla="*/ 1 h 1753"/>
              <a:gd name="connsiteX1" fmla="*/ 78 w 1625"/>
              <a:gd name="connsiteY1" fmla="*/ 67 h 1753"/>
              <a:gd name="connsiteX2" fmla="*/ 85 w 1625"/>
              <a:gd name="connsiteY2" fmla="*/ 184 h 1753"/>
              <a:gd name="connsiteX3" fmla="*/ 209 w 1625"/>
              <a:gd name="connsiteY3" fmla="*/ 282 h 1753"/>
              <a:gd name="connsiteX4" fmla="*/ 381 w 1625"/>
              <a:gd name="connsiteY4" fmla="*/ 337 h 1753"/>
              <a:gd name="connsiteX5" fmla="*/ 405 w 1625"/>
              <a:gd name="connsiteY5" fmla="*/ 315 h 1753"/>
              <a:gd name="connsiteX6" fmla="*/ 519 w 1625"/>
              <a:gd name="connsiteY6" fmla="*/ 292 h 1753"/>
              <a:gd name="connsiteX7" fmla="*/ 618 w 1625"/>
              <a:gd name="connsiteY7" fmla="*/ 385 h 1753"/>
              <a:gd name="connsiteX8" fmla="*/ 713 w 1625"/>
              <a:gd name="connsiteY8" fmla="*/ 355 h 1753"/>
              <a:gd name="connsiteX9" fmla="*/ 812 w 1625"/>
              <a:gd name="connsiteY9" fmla="*/ 382 h 1753"/>
              <a:gd name="connsiteX10" fmla="*/ 905 w 1625"/>
              <a:gd name="connsiteY10" fmla="*/ 308 h 1753"/>
              <a:gd name="connsiteX11" fmla="*/ 1033 w 1625"/>
              <a:gd name="connsiteY11" fmla="*/ 337 h 1753"/>
              <a:gd name="connsiteX12" fmla="*/ 1150 w 1625"/>
              <a:gd name="connsiteY12" fmla="*/ 286 h 1753"/>
              <a:gd name="connsiteX13" fmla="*/ 1226 w 1625"/>
              <a:gd name="connsiteY13" fmla="*/ 200 h 1753"/>
              <a:gd name="connsiteX14" fmla="*/ 1353 w 1625"/>
              <a:gd name="connsiteY14" fmla="*/ 218 h 1753"/>
              <a:gd name="connsiteX15" fmla="*/ 1439 w 1625"/>
              <a:gd name="connsiteY15" fmla="*/ 158 h 1753"/>
              <a:gd name="connsiteX16" fmla="*/ 1556 w 1625"/>
              <a:gd name="connsiteY16" fmla="*/ 175 h 1753"/>
              <a:gd name="connsiteX17" fmla="*/ 1623 w 1625"/>
              <a:gd name="connsiteY17" fmla="*/ 132 h 1753"/>
              <a:gd name="connsiteX18" fmla="*/ 1624 w 1625"/>
              <a:gd name="connsiteY18" fmla="*/ 1222 h 1753"/>
              <a:gd name="connsiteX19" fmla="*/ 0 w 1625"/>
              <a:gd name="connsiteY19" fmla="*/ 1753 h 1753"/>
              <a:gd name="connsiteX20" fmla="*/ 0 w 1625"/>
              <a:gd name="connsiteY20" fmla="*/ 2 h 1753"/>
              <a:gd name="connsiteX21" fmla="*/ 1 w 1625"/>
              <a:gd name="connsiteY21" fmla="*/ 1 h 1753"/>
              <a:gd name="connsiteX0" fmla="*/ 1 w 1625"/>
              <a:gd name="connsiteY0" fmla="*/ 1 h 1753"/>
              <a:gd name="connsiteX1" fmla="*/ 78 w 1625"/>
              <a:gd name="connsiteY1" fmla="*/ 67 h 1753"/>
              <a:gd name="connsiteX2" fmla="*/ 85 w 1625"/>
              <a:gd name="connsiteY2" fmla="*/ 184 h 1753"/>
              <a:gd name="connsiteX3" fmla="*/ 209 w 1625"/>
              <a:gd name="connsiteY3" fmla="*/ 282 h 1753"/>
              <a:gd name="connsiteX4" fmla="*/ 381 w 1625"/>
              <a:gd name="connsiteY4" fmla="*/ 337 h 1753"/>
              <a:gd name="connsiteX5" fmla="*/ 405 w 1625"/>
              <a:gd name="connsiteY5" fmla="*/ 315 h 1753"/>
              <a:gd name="connsiteX6" fmla="*/ 519 w 1625"/>
              <a:gd name="connsiteY6" fmla="*/ 292 h 1753"/>
              <a:gd name="connsiteX7" fmla="*/ 618 w 1625"/>
              <a:gd name="connsiteY7" fmla="*/ 385 h 1753"/>
              <a:gd name="connsiteX8" fmla="*/ 713 w 1625"/>
              <a:gd name="connsiteY8" fmla="*/ 355 h 1753"/>
              <a:gd name="connsiteX9" fmla="*/ 812 w 1625"/>
              <a:gd name="connsiteY9" fmla="*/ 382 h 1753"/>
              <a:gd name="connsiteX10" fmla="*/ 905 w 1625"/>
              <a:gd name="connsiteY10" fmla="*/ 308 h 1753"/>
              <a:gd name="connsiteX11" fmla="*/ 1033 w 1625"/>
              <a:gd name="connsiteY11" fmla="*/ 337 h 1753"/>
              <a:gd name="connsiteX12" fmla="*/ 1150 w 1625"/>
              <a:gd name="connsiteY12" fmla="*/ 286 h 1753"/>
              <a:gd name="connsiteX13" fmla="*/ 1226 w 1625"/>
              <a:gd name="connsiteY13" fmla="*/ 200 h 1753"/>
              <a:gd name="connsiteX14" fmla="*/ 1353 w 1625"/>
              <a:gd name="connsiteY14" fmla="*/ 218 h 1753"/>
              <a:gd name="connsiteX15" fmla="*/ 1439 w 1625"/>
              <a:gd name="connsiteY15" fmla="*/ 158 h 1753"/>
              <a:gd name="connsiteX16" fmla="*/ 1556 w 1625"/>
              <a:gd name="connsiteY16" fmla="*/ 175 h 1753"/>
              <a:gd name="connsiteX17" fmla="*/ 1623 w 1625"/>
              <a:gd name="connsiteY17" fmla="*/ 132 h 1753"/>
              <a:gd name="connsiteX18" fmla="*/ 1624 w 1625"/>
              <a:gd name="connsiteY18" fmla="*/ 1222 h 1753"/>
              <a:gd name="connsiteX19" fmla="*/ 0 w 1625"/>
              <a:gd name="connsiteY19" fmla="*/ 1753 h 1753"/>
              <a:gd name="connsiteX20" fmla="*/ 0 w 1625"/>
              <a:gd name="connsiteY20" fmla="*/ 991 h 1753"/>
              <a:gd name="connsiteX21" fmla="*/ 0 w 1625"/>
              <a:gd name="connsiteY21" fmla="*/ 2 h 1753"/>
              <a:gd name="connsiteX22" fmla="*/ 1 w 1625"/>
              <a:gd name="connsiteY22" fmla="*/ 1 h 1753"/>
              <a:gd name="connsiteX0" fmla="*/ 1 w 1625"/>
              <a:gd name="connsiteY0" fmla="*/ 1 h 1222"/>
              <a:gd name="connsiteX1" fmla="*/ 78 w 1625"/>
              <a:gd name="connsiteY1" fmla="*/ 67 h 1222"/>
              <a:gd name="connsiteX2" fmla="*/ 85 w 1625"/>
              <a:gd name="connsiteY2" fmla="*/ 184 h 1222"/>
              <a:gd name="connsiteX3" fmla="*/ 209 w 1625"/>
              <a:gd name="connsiteY3" fmla="*/ 282 h 1222"/>
              <a:gd name="connsiteX4" fmla="*/ 381 w 1625"/>
              <a:gd name="connsiteY4" fmla="*/ 337 h 1222"/>
              <a:gd name="connsiteX5" fmla="*/ 405 w 1625"/>
              <a:gd name="connsiteY5" fmla="*/ 315 h 1222"/>
              <a:gd name="connsiteX6" fmla="*/ 519 w 1625"/>
              <a:gd name="connsiteY6" fmla="*/ 292 h 1222"/>
              <a:gd name="connsiteX7" fmla="*/ 618 w 1625"/>
              <a:gd name="connsiteY7" fmla="*/ 385 h 1222"/>
              <a:gd name="connsiteX8" fmla="*/ 713 w 1625"/>
              <a:gd name="connsiteY8" fmla="*/ 355 h 1222"/>
              <a:gd name="connsiteX9" fmla="*/ 812 w 1625"/>
              <a:gd name="connsiteY9" fmla="*/ 382 h 1222"/>
              <a:gd name="connsiteX10" fmla="*/ 905 w 1625"/>
              <a:gd name="connsiteY10" fmla="*/ 308 h 1222"/>
              <a:gd name="connsiteX11" fmla="*/ 1033 w 1625"/>
              <a:gd name="connsiteY11" fmla="*/ 337 h 1222"/>
              <a:gd name="connsiteX12" fmla="*/ 1150 w 1625"/>
              <a:gd name="connsiteY12" fmla="*/ 286 h 1222"/>
              <a:gd name="connsiteX13" fmla="*/ 1226 w 1625"/>
              <a:gd name="connsiteY13" fmla="*/ 200 h 1222"/>
              <a:gd name="connsiteX14" fmla="*/ 1353 w 1625"/>
              <a:gd name="connsiteY14" fmla="*/ 218 h 1222"/>
              <a:gd name="connsiteX15" fmla="*/ 1439 w 1625"/>
              <a:gd name="connsiteY15" fmla="*/ 158 h 1222"/>
              <a:gd name="connsiteX16" fmla="*/ 1556 w 1625"/>
              <a:gd name="connsiteY16" fmla="*/ 175 h 1222"/>
              <a:gd name="connsiteX17" fmla="*/ 1623 w 1625"/>
              <a:gd name="connsiteY17" fmla="*/ 132 h 1222"/>
              <a:gd name="connsiteX18" fmla="*/ 1624 w 1625"/>
              <a:gd name="connsiteY18" fmla="*/ 1222 h 1222"/>
              <a:gd name="connsiteX19" fmla="*/ 0 w 1625"/>
              <a:gd name="connsiteY19" fmla="*/ 997 h 1222"/>
              <a:gd name="connsiteX20" fmla="*/ 0 w 1625"/>
              <a:gd name="connsiteY20" fmla="*/ 991 h 1222"/>
              <a:gd name="connsiteX21" fmla="*/ 0 w 1625"/>
              <a:gd name="connsiteY21" fmla="*/ 2 h 1222"/>
              <a:gd name="connsiteX22" fmla="*/ 1 w 1625"/>
              <a:gd name="connsiteY22" fmla="*/ 1 h 1222"/>
              <a:gd name="connsiteX0" fmla="*/ 1 w 1625"/>
              <a:gd name="connsiteY0" fmla="*/ 1 h 1020"/>
              <a:gd name="connsiteX1" fmla="*/ 78 w 1625"/>
              <a:gd name="connsiteY1" fmla="*/ 67 h 1020"/>
              <a:gd name="connsiteX2" fmla="*/ 85 w 1625"/>
              <a:gd name="connsiteY2" fmla="*/ 184 h 1020"/>
              <a:gd name="connsiteX3" fmla="*/ 209 w 1625"/>
              <a:gd name="connsiteY3" fmla="*/ 282 h 1020"/>
              <a:gd name="connsiteX4" fmla="*/ 381 w 1625"/>
              <a:gd name="connsiteY4" fmla="*/ 337 h 1020"/>
              <a:gd name="connsiteX5" fmla="*/ 405 w 1625"/>
              <a:gd name="connsiteY5" fmla="*/ 315 h 1020"/>
              <a:gd name="connsiteX6" fmla="*/ 519 w 1625"/>
              <a:gd name="connsiteY6" fmla="*/ 292 h 1020"/>
              <a:gd name="connsiteX7" fmla="*/ 618 w 1625"/>
              <a:gd name="connsiteY7" fmla="*/ 385 h 1020"/>
              <a:gd name="connsiteX8" fmla="*/ 713 w 1625"/>
              <a:gd name="connsiteY8" fmla="*/ 355 h 1020"/>
              <a:gd name="connsiteX9" fmla="*/ 812 w 1625"/>
              <a:gd name="connsiteY9" fmla="*/ 382 h 1020"/>
              <a:gd name="connsiteX10" fmla="*/ 905 w 1625"/>
              <a:gd name="connsiteY10" fmla="*/ 308 h 1020"/>
              <a:gd name="connsiteX11" fmla="*/ 1033 w 1625"/>
              <a:gd name="connsiteY11" fmla="*/ 337 h 1020"/>
              <a:gd name="connsiteX12" fmla="*/ 1150 w 1625"/>
              <a:gd name="connsiteY12" fmla="*/ 286 h 1020"/>
              <a:gd name="connsiteX13" fmla="*/ 1226 w 1625"/>
              <a:gd name="connsiteY13" fmla="*/ 200 h 1020"/>
              <a:gd name="connsiteX14" fmla="*/ 1353 w 1625"/>
              <a:gd name="connsiteY14" fmla="*/ 218 h 1020"/>
              <a:gd name="connsiteX15" fmla="*/ 1439 w 1625"/>
              <a:gd name="connsiteY15" fmla="*/ 158 h 1020"/>
              <a:gd name="connsiteX16" fmla="*/ 1556 w 1625"/>
              <a:gd name="connsiteY16" fmla="*/ 175 h 1020"/>
              <a:gd name="connsiteX17" fmla="*/ 1623 w 1625"/>
              <a:gd name="connsiteY17" fmla="*/ 132 h 1020"/>
              <a:gd name="connsiteX18" fmla="*/ 1597 w 1625"/>
              <a:gd name="connsiteY18" fmla="*/ 1020 h 1020"/>
              <a:gd name="connsiteX19" fmla="*/ 0 w 1625"/>
              <a:gd name="connsiteY19" fmla="*/ 997 h 1020"/>
              <a:gd name="connsiteX20" fmla="*/ 0 w 1625"/>
              <a:gd name="connsiteY20" fmla="*/ 991 h 1020"/>
              <a:gd name="connsiteX21" fmla="*/ 0 w 1625"/>
              <a:gd name="connsiteY21" fmla="*/ 2 h 1020"/>
              <a:gd name="connsiteX22" fmla="*/ 1 w 1625"/>
              <a:gd name="connsiteY22" fmla="*/ 1 h 1020"/>
              <a:gd name="connsiteX0" fmla="*/ 1 w 1625"/>
              <a:gd name="connsiteY0" fmla="*/ 1 h 1020"/>
              <a:gd name="connsiteX1" fmla="*/ 78 w 1625"/>
              <a:gd name="connsiteY1" fmla="*/ 67 h 1020"/>
              <a:gd name="connsiteX2" fmla="*/ 85 w 1625"/>
              <a:gd name="connsiteY2" fmla="*/ 184 h 1020"/>
              <a:gd name="connsiteX3" fmla="*/ 209 w 1625"/>
              <a:gd name="connsiteY3" fmla="*/ 282 h 1020"/>
              <a:gd name="connsiteX4" fmla="*/ 381 w 1625"/>
              <a:gd name="connsiteY4" fmla="*/ 337 h 1020"/>
              <a:gd name="connsiteX5" fmla="*/ 405 w 1625"/>
              <a:gd name="connsiteY5" fmla="*/ 315 h 1020"/>
              <a:gd name="connsiteX6" fmla="*/ 519 w 1625"/>
              <a:gd name="connsiteY6" fmla="*/ 292 h 1020"/>
              <a:gd name="connsiteX7" fmla="*/ 618 w 1625"/>
              <a:gd name="connsiteY7" fmla="*/ 385 h 1020"/>
              <a:gd name="connsiteX8" fmla="*/ 713 w 1625"/>
              <a:gd name="connsiteY8" fmla="*/ 355 h 1020"/>
              <a:gd name="connsiteX9" fmla="*/ 812 w 1625"/>
              <a:gd name="connsiteY9" fmla="*/ 382 h 1020"/>
              <a:gd name="connsiteX10" fmla="*/ 905 w 1625"/>
              <a:gd name="connsiteY10" fmla="*/ 308 h 1020"/>
              <a:gd name="connsiteX11" fmla="*/ 1033 w 1625"/>
              <a:gd name="connsiteY11" fmla="*/ 337 h 1020"/>
              <a:gd name="connsiteX12" fmla="*/ 1150 w 1625"/>
              <a:gd name="connsiteY12" fmla="*/ 286 h 1020"/>
              <a:gd name="connsiteX13" fmla="*/ 1226 w 1625"/>
              <a:gd name="connsiteY13" fmla="*/ 200 h 1020"/>
              <a:gd name="connsiteX14" fmla="*/ 1353 w 1625"/>
              <a:gd name="connsiteY14" fmla="*/ 218 h 1020"/>
              <a:gd name="connsiteX15" fmla="*/ 1439 w 1625"/>
              <a:gd name="connsiteY15" fmla="*/ 158 h 1020"/>
              <a:gd name="connsiteX16" fmla="*/ 1556 w 1625"/>
              <a:gd name="connsiteY16" fmla="*/ 175 h 1020"/>
              <a:gd name="connsiteX17" fmla="*/ 1623 w 1625"/>
              <a:gd name="connsiteY17" fmla="*/ 132 h 1020"/>
              <a:gd name="connsiteX18" fmla="*/ 1624 w 1625"/>
              <a:gd name="connsiteY18" fmla="*/ 1020 h 1020"/>
              <a:gd name="connsiteX19" fmla="*/ 0 w 1625"/>
              <a:gd name="connsiteY19" fmla="*/ 997 h 1020"/>
              <a:gd name="connsiteX20" fmla="*/ 0 w 1625"/>
              <a:gd name="connsiteY20" fmla="*/ 991 h 1020"/>
              <a:gd name="connsiteX21" fmla="*/ 0 w 1625"/>
              <a:gd name="connsiteY21" fmla="*/ 2 h 1020"/>
              <a:gd name="connsiteX22" fmla="*/ 1 w 1625"/>
              <a:gd name="connsiteY22" fmla="*/ 1 h 1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625" h="1020">
                <a:moveTo>
                  <a:pt x="1" y="1"/>
                </a:moveTo>
                <a:cubicBezTo>
                  <a:pt x="36" y="11"/>
                  <a:pt x="62" y="35"/>
                  <a:pt x="78" y="67"/>
                </a:cubicBezTo>
                <a:cubicBezTo>
                  <a:pt x="93" y="97"/>
                  <a:pt x="100" y="147"/>
                  <a:pt x="85" y="184"/>
                </a:cubicBezTo>
                <a:cubicBezTo>
                  <a:pt x="159" y="180"/>
                  <a:pt x="197" y="221"/>
                  <a:pt x="209" y="282"/>
                </a:cubicBezTo>
                <a:cubicBezTo>
                  <a:pt x="279" y="255"/>
                  <a:pt x="354" y="291"/>
                  <a:pt x="381" y="337"/>
                </a:cubicBezTo>
                <a:cubicBezTo>
                  <a:pt x="389" y="331"/>
                  <a:pt x="396" y="322"/>
                  <a:pt x="405" y="315"/>
                </a:cubicBezTo>
                <a:cubicBezTo>
                  <a:pt x="432" y="296"/>
                  <a:pt x="474" y="281"/>
                  <a:pt x="519" y="292"/>
                </a:cubicBezTo>
                <a:cubicBezTo>
                  <a:pt x="569" y="304"/>
                  <a:pt x="603" y="339"/>
                  <a:pt x="618" y="385"/>
                </a:cubicBezTo>
                <a:cubicBezTo>
                  <a:pt x="641" y="370"/>
                  <a:pt x="674" y="357"/>
                  <a:pt x="713" y="355"/>
                </a:cubicBezTo>
                <a:cubicBezTo>
                  <a:pt x="752" y="353"/>
                  <a:pt x="788" y="365"/>
                  <a:pt x="812" y="382"/>
                </a:cubicBezTo>
                <a:cubicBezTo>
                  <a:pt x="831" y="348"/>
                  <a:pt x="861" y="319"/>
                  <a:pt x="905" y="308"/>
                </a:cubicBezTo>
                <a:cubicBezTo>
                  <a:pt x="954" y="296"/>
                  <a:pt x="1005" y="312"/>
                  <a:pt x="1033" y="337"/>
                </a:cubicBezTo>
                <a:cubicBezTo>
                  <a:pt x="1055" y="305"/>
                  <a:pt x="1094" y="278"/>
                  <a:pt x="1150" y="286"/>
                </a:cubicBezTo>
                <a:cubicBezTo>
                  <a:pt x="1161" y="245"/>
                  <a:pt x="1188" y="215"/>
                  <a:pt x="1226" y="200"/>
                </a:cubicBezTo>
                <a:cubicBezTo>
                  <a:pt x="1268" y="184"/>
                  <a:pt x="1326" y="192"/>
                  <a:pt x="1353" y="218"/>
                </a:cubicBezTo>
                <a:cubicBezTo>
                  <a:pt x="1373" y="192"/>
                  <a:pt x="1401" y="168"/>
                  <a:pt x="1439" y="158"/>
                </a:cubicBezTo>
                <a:cubicBezTo>
                  <a:pt x="1480" y="146"/>
                  <a:pt x="1529" y="154"/>
                  <a:pt x="1556" y="175"/>
                </a:cubicBezTo>
                <a:cubicBezTo>
                  <a:pt x="1577" y="158"/>
                  <a:pt x="1598" y="143"/>
                  <a:pt x="1623" y="132"/>
                </a:cubicBezTo>
                <a:cubicBezTo>
                  <a:pt x="1625" y="670"/>
                  <a:pt x="1623" y="481"/>
                  <a:pt x="1624" y="1020"/>
                </a:cubicBezTo>
                <a:lnTo>
                  <a:pt x="0" y="997"/>
                </a:lnTo>
                <a:lnTo>
                  <a:pt x="0" y="991"/>
                </a:lnTo>
                <a:lnTo>
                  <a:pt x="0" y="2"/>
                </a:lnTo>
                <a:cubicBezTo>
                  <a:pt x="0" y="1"/>
                  <a:pt x="1" y="0"/>
                  <a:pt x="1" y="1"/>
                </a:cubicBezTo>
                <a:close/>
              </a:path>
            </a:pathLst>
          </a:custGeom>
          <a:solidFill>
            <a:srgbClr val="B7DEE1"/>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578" name="Freeform 25"/>
          <p:cNvSpPr>
            <a:spLocks noEditPoints="1"/>
          </p:cNvSpPr>
          <p:nvPr userDrawn="1"/>
        </p:nvSpPr>
        <p:spPr bwMode="auto">
          <a:xfrm>
            <a:off x="0" y="152400"/>
            <a:ext cx="9144000" cy="4572000"/>
          </a:xfrm>
          <a:custGeom>
            <a:avLst/>
            <a:gdLst/>
            <a:ahLst/>
            <a:cxnLst>
              <a:cxn ang="0">
                <a:pos x="555" y="276"/>
              </a:cxn>
              <a:cxn ang="0">
                <a:pos x="544" y="262"/>
              </a:cxn>
              <a:cxn ang="0">
                <a:pos x="538" y="263"/>
              </a:cxn>
              <a:cxn ang="0">
                <a:pos x="520" y="204"/>
              </a:cxn>
              <a:cxn ang="0">
                <a:pos x="438" y="296"/>
              </a:cxn>
              <a:cxn ang="0">
                <a:pos x="418" y="219"/>
              </a:cxn>
              <a:cxn ang="0">
                <a:pos x="355" y="226"/>
              </a:cxn>
              <a:cxn ang="0">
                <a:pos x="326" y="309"/>
              </a:cxn>
              <a:cxn ang="0">
                <a:pos x="301" y="319"/>
              </a:cxn>
              <a:cxn ang="0">
                <a:pos x="246" y="387"/>
              </a:cxn>
              <a:cxn ang="0">
                <a:pos x="239" y="384"/>
              </a:cxn>
              <a:cxn ang="0">
                <a:pos x="223" y="382"/>
              </a:cxn>
              <a:cxn ang="0">
                <a:pos x="191" y="384"/>
              </a:cxn>
              <a:cxn ang="0">
                <a:pos x="186" y="400"/>
              </a:cxn>
              <a:cxn ang="0">
                <a:pos x="165" y="401"/>
              </a:cxn>
              <a:cxn ang="0">
                <a:pos x="151" y="383"/>
              </a:cxn>
              <a:cxn ang="0">
                <a:pos x="94" y="380"/>
              </a:cxn>
              <a:cxn ang="0">
                <a:pos x="57" y="400"/>
              </a:cxn>
              <a:cxn ang="0">
                <a:pos x="47" y="389"/>
              </a:cxn>
              <a:cxn ang="0">
                <a:pos x="41" y="391"/>
              </a:cxn>
              <a:cxn ang="0">
                <a:pos x="32" y="403"/>
              </a:cxn>
              <a:cxn ang="0">
                <a:pos x="24" y="407"/>
              </a:cxn>
              <a:cxn ang="0">
                <a:pos x="19" y="415"/>
              </a:cxn>
              <a:cxn ang="0">
                <a:pos x="0" y="683"/>
              </a:cxn>
              <a:cxn ang="0">
                <a:pos x="1541" y="426"/>
              </a:cxn>
              <a:cxn ang="0">
                <a:pos x="1545" y="413"/>
              </a:cxn>
              <a:cxn ang="0">
                <a:pos x="1532" y="415"/>
              </a:cxn>
              <a:cxn ang="0">
                <a:pos x="1527" y="407"/>
              </a:cxn>
              <a:cxn ang="0">
                <a:pos x="1519" y="419"/>
              </a:cxn>
              <a:cxn ang="0">
                <a:pos x="1503" y="411"/>
              </a:cxn>
              <a:cxn ang="0">
                <a:pos x="1417" y="392"/>
              </a:cxn>
              <a:cxn ang="0">
                <a:pos x="1397" y="226"/>
              </a:cxn>
              <a:cxn ang="0">
                <a:pos x="1236" y="226"/>
              </a:cxn>
              <a:cxn ang="0">
                <a:pos x="1154" y="161"/>
              </a:cxn>
              <a:cxn ang="0">
                <a:pos x="1097" y="400"/>
              </a:cxn>
              <a:cxn ang="0">
                <a:pos x="1004" y="208"/>
              </a:cxn>
              <a:cxn ang="0">
                <a:pos x="960" y="227"/>
              </a:cxn>
              <a:cxn ang="0">
                <a:pos x="849" y="67"/>
              </a:cxn>
              <a:cxn ang="0">
                <a:pos x="814" y="341"/>
              </a:cxn>
              <a:cxn ang="0">
                <a:pos x="756" y="63"/>
              </a:cxn>
              <a:cxn ang="0">
                <a:pos x="714" y="100"/>
              </a:cxn>
              <a:cxn ang="0">
                <a:pos x="684" y="265"/>
              </a:cxn>
              <a:cxn ang="0">
                <a:pos x="671" y="243"/>
              </a:cxn>
              <a:cxn ang="0">
                <a:pos x="561" y="285"/>
              </a:cxn>
              <a:cxn ang="0">
                <a:pos x="739" y="90"/>
              </a:cxn>
              <a:cxn ang="0">
                <a:pos x="754" y="80"/>
              </a:cxn>
              <a:cxn ang="0">
                <a:pos x="552" y="281"/>
              </a:cxn>
              <a:cxn ang="0">
                <a:pos x="552" y="291"/>
              </a:cxn>
              <a:cxn ang="0">
                <a:pos x="569" y="295"/>
              </a:cxn>
              <a:cxn ang="0">
                <a:pos x="561" y="300"/>
              </a:cxn>
              <a:cxn ang="0">
                <a:pos x="620" y="302"/>
              </a:cxn>
              <a:cxn ang="0">
                <a:pos x="570" y="307"/>
              </a:cxn>
              <a:cxn ang="0">
                <a:pos x="1215" y="324"/>
              </a:cxn>
              <a:cxn ang="0">
                <a:pos x="1399" y="359"/>
              </a:cxn>
              <a:cxn ang="0">
                <a:pos x="1230" y="403"/>
              </a:cxn>
              <a:cxn ang="0">
                <a:pos x="1234" y="374"/>
              </a:cxn>
            </a:cxnLst>
            <a:rect l="0" t="0" r="r" b="b"/>
            <a:pathLst>
              <a:path w="1624" h="803">
                <a:moveTo>
                  <a:pt x="561" y="285"/>
                </a:moveTo>
                <a:cubicBezTo>
                  <a:pt x="561" y="286"/>
                  <a:pt x="561" y="286"/>
                  <a:pt x="561" y="287"/>
                </a:cubicBezTo>
                <a:cubicBezTo>
                  <a:pt x="558" y="287"/>
                  <a:pt x="559" y="284"/>
                  <a:pt x="555" y="287"/>
                </a:cubicBezTo>
                <a:cubicBezTo>
                  <a:pt x="555" y="283"/>
                  <a:pt x="553" y="284"/>
                  <a:pt x="553" y="286"/>
                </a:cubicBezTo>
                <a:cubicBezTo>
                  <a:pt x="551" y="282"/>
                  <a:pt x="558" y="279"/>
                  <a:pt x="555" y="276"/>
                </a:cubicBezTo>
                <a:cubicBezTo>
                  <a:pt x="554" y="274"/>
                  <a:pt x="551" y="272"/>
                  <a:pt x="552" y="269"/>
                </a:cubicBezTo>
                <a:cubicBezTo>
                  <a:pt x="549" y="268"/>
                  <a:pt x="552" y="272"/>
                  <a:pt x="550" y="272"/>
                </a:cubicBezTo>
                <a:cubicBezTo>
                  <a:pt x="549" y="268"/>
                  <a:pt x="546" y="267"/>
                  <a:pt x="546" y="263"/>
                </a:cubicBezTo>
                <a:cubicBezTo>
                  <a:pt x="545" y="264"/>
                  <a:pt x="544" y="268"/>
                  <a:pt x="543" y="267"/>
                </a:cubicBezTo>
                <a:cubicBezTo>
                  <a:pt x="542" y="264"/>
                  <a:pt x="548" y="263"/>
                  <a:pt x="544" y="262"/>
                </a:cubicBezTo>
                <a:cubicBezTo>
                  <a:pt x="544" y="262"/>
                  <a:pt x="543" y="265"/>
                  <a:pt x="543" y="263"/>
                </a:cubicBezTo>
                <a:cubicBezTo>
                  <a:pt x="542" y="261"/>
                  <a:pt x="545" y="259"/>
                  <a:pt x="543" y="258"/>
                </a:cubicBezTo>
                <a:cubicBezTo>
                  <a:pt x="543" y="262"/>
                  <a:pt x="541" y="264"/>
                  <a:pt x="541" y="266"/>
                </a:cubicBezTo>
                <a:cubicBezTo>
                  <a:pt x="539" y="265"/>
                  <a:pt x="543" y="261"/>
                  <a:pt x="539" y="261"/>
                </a:cubicBezTo>
                <a:cubicBezTo>
                  <a:pt x="540" y="263"/>
                  <a:pt x="538" y="265"/>
                  <a:pt x="538" y="263"/>
                </a:cubicBezTo>
                <a:cubicBezTo>
                  <a:pt x="540" y="259"/>
                  <a:pt x="538" y="262"/>
                  <a:pt x="537" y="259"/>
                </a:cubicBezTo>
                <a:cubicBezTo>
                  <a:pt x="539" y="248"/>
                  <a:pt x="534" y="241"/>
                  <a:pt x="533" y="236"/>
                </a:cubicBezTo>
                <a:cubicBezTo>
                  <a:pt x="532" y="229"/>
                  <a:pt x="534" y="221"/>
                  <a:pt x="533" y="212"/>
                </a:cubicBezTo>
                <a:cubicBezTo>
                  <a:pt x="529" y="212"/>
                  <a:pt x="525" y="212"/>
                  <a:pt x="520" y="212"/>
                </a:cubicBezTo>
                <a:cubicBezTo>
                  <a:pt x="520" y="209"/>
                  <a:pt x="520" y="207"/>
                  <a:pt x="520" y="204"/>
                </a:cubicBezTo>
                <a:cubicBezTo>
                  <a:pt x="500" y="204"/>
                  <a:pt x="480" y="204"/>
                  <a:pt x="460" y="204"/>
                </a:cubicBezTo>
                <a:cubicBezTo>
                  <a:pt x="460" y="207"/>
                  <a:pt x="461" y="211"/>
                  <a:pt x="459" y="212"/>
                </a:cubicBezTo>
                <a:cubicBezTo>
                  <a:pt x="454" y="212"/>
                  <a:pt x="449" y="212"/>
                  <a:pt x="444" y="212"/>
                </a:cubicBezTo>
                <a:cubicBezTo>
                  <a:pt x="442" y="238"/>
                  <a:pt x="445" y="269"/>
                  <a:pt x="443" y="296"/>
                </a:cubicBezTo>
                <a:cubicBezTo>
                  <a:pt x="442" y="296"/>
                  <a:pt x="440" y="296"/>
                  <a:pt x="438" y="296"/>
                </a:cubicBezTo>
                <a:cubicBezTo>
                  <a:pt x="438" y="272"/>
                  <a:pt x="438" y="249"/>
                  <a:pt x="438" y="226"/>
                </a:cubicBezTo>
                <a:cubicBezTo>
                  <a:pt x="437" y="223"/>
                  <a:pt x="429" y="227"/>
                  <a:pt x="429" y="223"/>
                </a:cubicBezTo>
                <a:cubicBezTo>
                  <a:pt x="429" y="220"/>
                  <a:pt x="435" y="223"/>
                  <a:pt x="437" y="221"/>
                </a:cubicBezTo>
                <a:cubicBezTo>
                  <a:pt x="437" y="219"/>
                  <a:pt x="437" y="217"/>
                  <a:pt x="437" y="215"/>
                </a:cubicBezTo>
                <a:cubicBezTo>
                  <a:pt x="429" y="213"/>
                  <a:pt x="424" y="217"/>
                  <a:pt x="418" y="219"/>
                </a:cubicBezTo>
                <a:cubicBezTo>
                  <a:pt x="417" y="220"/>
                  <a:pt x="419" y="224"/>
                  <a:pt x="417" y="225"/>
                </a:cubicBezTo>
                <a:cubicBezTo>
                  <a:pt x="399" y="225"/>
                  <a:pt x="379" y="226"/>
                  <a:pt x="361" y="224"/>
                </a:cubicBezTo>
                <a:cubicBezTo>
                  <a:pt x="361" y="218"/>
                  <a:pt x="361" y="212"/>
                  <a:pt x="361" y="206"/>
                </a:cubicBezTo>
                <a:cubicBezTo>
                  <a:pt x="357" y="209"/>
                  <a:pt x="360" y="219"/>
                  <a:pt x="359" y="225"/>
                </a:cubicBezTo>
                <a:cubicBezTo>
                  <a:pt x="358" y="225"/>
                  <a:pt x="354" y="224"/>
                  <a:pt x="355" y="226"/>
                </a:cubicBezTo>
                <a:cubicBezTo>
                  <a:pt x="355" y="254"/>
                  <a:pt x="355" y="282"/>
                  <a:pt x="355" y="309"/>
                </a:cubicBezTo>
                <a:cubicBezTo>
                  <a:pt x="350" y="309"/>
                  <a:pt x="344" y="310"/>
                  <a:pt x="341" y="309"/>
                </a:cubicBezTo>
                <a:cubicBezTo>
                  <a:pt x="342" y="307"/>
                  <a:pt x="341" y="302"/>
                  <a:pt x="342" y="299"/>
                </a:cubicBezTo>
                <a:cubicBezTo>
                  <a:pt x="337" y="299"/>
                  <a:pt x="332" y="299"/>
                  <a:pt x="327" y="299"/>
                </a:cubicBezTo>
                <a:cubicBezTo>
                  <a:pt x="327" y="302"/>
                  <a:pt x="329" y="308"/>
                  <a:pt x="326" y="309"/>
                </a:cubicBezTo>
                <a:cubicBezTo>
                  <a:pt x="325" y="307"/>
                  <a:pt x="326" y="302"/>
                  <a:pt x="325" y="299"/>
                </a:cubicBezTo>
                <a:cubicBezTo>
                  <a:pt x="321" y="299"/>
                  <a:pt x="316" y="299"/>
                  <a:pt x="311" y="299"/>
                </a:cubicBezTo>
                <a:cubicBezTo>
                  <a:pt x="311" y="302"/>
                  <a:pt x="311" y="306"/>
                  <a:pt x="311" y="309"/>
                </a:cubicBezTo>
                <a:cubicBezTo>
                  <a:pt x="308" y="309"/>
                  <a:pt x="305" y="309"/>
                  <a:pt x="302" y="309"/>
                </a:cubicBezTo>
                <a:cubicBezTo>
                  <a:pt x="302" y="312"/>
                  <a:pt x="303" y="317"/>
                  <a:pt x="301" y="319"/>
                </a:cubicBezTo>
                <a:cubicBezTo>
                  <a:pt x="282" y="318"/>
                  <a:pt x="270" y="328"/>
                  <a:pt x="258" y="334"/>
                </a:cubicBezTo>
                <a:cubicBezTo>
                  <a:pt x="255" y="336"/>
                  <a:pt x="249" y="336"/>
                  <a:pt x="248" y="340"/>
                </a:cubicBezTo>
                <a:cubicBezTo>
                  <a:pt x="249" y="342"/>
                  <a:pt x="254" y="339"/>
                  <a:pt x="255" y="341"/>
                </a:cubicBezTo>
                <a:cubicBezTo>
                  <a:pt x="255" y="355"/>
                  <a:pt x="255" y="368"/>
                  <a:pt x="255" y="382"/>
                </a:cubicBezTo>
                <a:cubicBezTo>
                  <a:pt x="253" y="388"/>
                  <a:pt x="247" y="383"/>
                  <a:pt x="246" y="387"/>
                </a:cubicBezTo>
                <a:cubicBezTo>
                  <a:pt x="246" y="384"/>
                  <a:pt x="247" y="383"/>
                  <a:pt x="245" y="383"/>
                </a:cubicBezTo>
                <a:cubicBezTo>
                  <a:pt x="244" y="380"/>
                  <a:pt x="245" y="385"/>
                  <a:pt x="243" y="384"/>
                </a:cubicBezTo>
                <a:cubicBezTo>
                  <a:pt x="242" y="378"/>
                  <a:pt x="242" y="380"/>
                  <a:pt x="241" y="376"/>
                </a:cubicBezTo>
                <a:cubicBezTo>
                  <a:pt x="241" y="379"/>
                  <a:pt x="240" y="379"/>
                  <a:pt x="238" y="378"/>
                </a:cubicBezTo>
                <a:cubicBezTo>
                  <a:pt x="238" y="380"/>
                  <a:pt x="239" y="381"/>
                  <a:pt x="239" y="384"/>
                </a:cubicBezTo>
                <a:cubicBezTo>
                  <a:pt x="238" y="383"/>
                  <a:pt x="238" y="381"/>
                  <a:pt x="236" y="381"/>
                </a:cubicBezTo>
                <a:cubicBezTo>
                  <a:pt x="237" y="386"/>
                  <a:pt x="235" y="382"/>
                  <a:pt x="235" y="383"/>
                </a:cubicBezTo>
                <a:cubicBezTo>
                  <a:pt x="232" y="382"/>
                  <a:pt x="238" y="388"/>
                  <a:pt x="235" y="388"/>
                </a:cubicBezTo>
                <a:cubicBezTo>
                  <a:pt x="232" y="388"/>
                  <a:pt x="228" y="382"/>
                  <a:pt x="227" y="386"/>
                </a:cubicBezTo>
                <a:cubicBezTo>
                  <a:pt x="226" y="385"/>
                  <a:pt x="224" y="384"/>
                  <a:pt x="223" y="382"/>
                </a:cubicBezTo>
                <a:cubicBezTo>
                  <a:pt x="223" y="384"/>
                  <a:pt x="226" y="384"/>
                  <a:pt x="226" y="386"/>
                </a:cubicBezTo>
                <a:cubicBezTo>
                  <a:pt x="219" y="387"/>
                  <a:pt x="210" y="387"/>
                  <a:pt x="203" y="388"/>
                </a:cubicBezTo>
                <a:cubicBezTo>
                  <a:pt x="202" y="394"/>
                  <a:pt x="202" y="402"/>
                  <a:pt x="200" y="407"/>
                </a:cubicBezTo>
                <a:cubicBezTo>
                  <a:pt x="197" y="407"/>
                  <a:pt x="193" y="408"/>
                  <a:pt x="191" y="407"/>
                </a:cubicBezTo>
                <a:cubicBezTo>
                  <a:pt x="191" y="399"/>
                  <a:pt x="191" y="392"/>
                  <a:pt x="191" y="384"/>
                </a:cubicBezTo>
                <a:cubicBezTo>
                  <a:pt x="194" y="384"/>
                  <a:pt x="199" y="387"/>
                  <a:pt x="199" y="384"/>
                </a:cubicBezTo>
                <a:cubicBezTo>
                  <a:pt x="199" y="378"/>
                  <a:pt x="191" y="382"/>
                  <a:pt x="190" y="378"/>
                </a:cubicBezTo>
                <a:cubicBezTo>
                  <a:pt x="189" y="382"/>
                  <a:pt x="190" y="387"/>
                  <a:pt x="190" y="393"/>
                </a:cubicBezTo>
                <a:cubicBezTo>
                  <a:pt x="190" y="398"/>
                  <a:pt x="192" y="407"/>
                  <a:pt x="187" y="407"/>
                </a:cubicBezTo>
                <a:cubicBezTo>
                  <a:pt x="184" y="407"/>
                  <a:pt x="186" y="403"/>
                  <a:pt x="186" y="400"/>
                </a:cubicBezTo>
                <a:cubicBezTo>
                  <a:pt x="183" y="400"/>
                  <a:pt x="180" y="400"/>
                  <a:pt x="177" y="400"/>
                </a:cubicBezTo>
                <a:cubicBezTo>
                  <a:pt x="177" y="403"/>
                  <a:pt x="177" y="405"/>
                  <a:pt x="177" y="407"/>
                </a:cubicBezTo>
                <a:cubicBezTo>
                  <a:pt x="172" y="406"/>
                  <a:pt x="171" y="411"/>
                  <a:pt x="170" y="410"/>
                </a:cubicBezTo>
                <a:cubicBezTo>
                  <a:pt x="168" y="406"/>
                  <a:pt x="172" y="397"/>
                  <a:pt x="168" y="396"/>
                </a:cubicBezTo>
                <a:cubicBezTo>
                  <a:pt x="164" y="395"/>
                  <a:pt x="167" y="400"/>
                  <a:pt x="165" y="401"/>
                </a:cubicBezTo>
                <a:cubicBezTo>
                  <a:pt x="161" y="401"/>
                  <a:pt x="157" y="401"/>
                  <a:pt x="153" y="401"/>
                </a:cubicBezTo>
                <a:cubicBezTo>
                  <a:pt x="153" y="405"/>
                  <a:pt x="154" y="410"/>
                  <a:pt x="153" y="411"/>
                </a:cubicBezTo>
                <a:cubicBezTo>
                  <a:pt x="136" y="411"/>
                  <a:pt x="117" y="412"/>
                  <a:pt x="101" y="411"/>
                </a:cubicBezTo>
                <a:cubicBezTo>
                  <a:pt x="101" y="406"/>
                  <a:pt x="101" y="402"/>
                  <a:pt x="101" y="397"/>
                </a:cubicBezTo>
                <a:cubicBezTo>
                  <a:pt x="118" y="393"/>
                  <a:pt x="136" y="387"/>
                  <a:pt x="151" y="383"/>
                </a:cubicBezTo>
                <a:cubicBezTo>
                  <a:pt x="157" y="381"/>
                  <a:pt x="164" y="381"/>
                  <a:pt x="167" y="377"/>
                </a:cubicBezTo>
                <a:cubicBezTo>
                  <a:pt x="162" y="376"/>
                  <a:pt x="156" y="379"/>
                  <a:pt x="151" y="380"/>
                </a:cubicBezTo>
                <a:cubicBezTo>
                  <a:pt x="133" y="385"/>
                  <a:pt x="115" y="391"/>
                  <a:pt x="97" y="394"/>
                </a:cubicBezTo>
                <a:cubicBezTo>
                  <a:pt x="95" y="397"/>
                  <a:pt x="100" y="406"/>
                  <a:pt x="95" y="407"/>
                </a:cubicBezTo>
                <a:cubicBezTo>
                  <a:pt x="93" y="400"/>
                  <a:pt x="95" y="389"/>
                  <a:pt x="94" y="380"/>
                </a:cubicBezTo>
                <a:cubicBezTo>
                  <a:pt x="93" y="378"/>
                  <a:pt x="95" y="378"/>
                  <a:pt x="96" y="377"/>
                </a:cubicBezTo>
                <a:cubicBezTo>
                  <a:pt x="90" y="369"/>
                  <a:pt x="69" y="369"/>
                  <a:pt x="64" y="378"/>
                </a:cubicBezTo>
                <a:cubicBezTo>
                  <a:pt x="68" y="380"/>
                  <a:pt x="64" y="391"/>
                  <a:pt x="66" y="396"/>
                </a:cubicBezTo>
                <a:cubicBezTo>
                  <a:pt x="63" y="393"/>
                  <a:pt x="60" y="399"/>
                  <a:pt x="58" y="395"/>
                </a:cubicBezTo>
                <a:cubicBezTo>
                  <a:pt x="57" y="397"/>
                  <a:pt x="59" y="401"/>
                  <a:pt x="57" y="400"/>
                </a:cubicBezTo>
                <a:cubicBezTo>
                  <a:pt x="57" y="397"/>
                  <a:pt x="55" y="396"/>
                  <a:pt x="53" y="393"/>
                </a:cubicBezTo>
                <a:cubicBezTo>
                  <a:pt x="54" y="395"/>
                  <a:pt x="53" y="397"/>
                  <a:pt x="51" y="398"/>
                </a:cubicBezTo>
                <a:cubicBezTo>
                  <a:pt x="50" y="395"/>
                  <a:pt x="54" y="392"/>
                  <a:pt x="51" y="392"/>
                </a:cubicBezTo>
                <a:cubicBezTo>
                  <a:pt x="50" y="392"/>
                  <a:pt x="50" y="396"/>
                  <a:pt x="47" y="394"/>
                </a:cubicBezTo>
                <a:cubicBezTo>
                  <a:pt x="47" y="392"/>
                  <a:pt x="50" y="389"/>
                  <a:pt x="47" y="389"/>
                </a:cubicBezTo>
                <a:cubicBezTo>
                  <a:pt x="47" y="387"/>
                  <a:pt x="47" y="392"/>
                  <a:pt x="45" y="392"/>
                </a:cubicBezTo>
                <a:cubicBezTo>
                  <a:pt x="45" y="390"/>
                  <a:pt x="46" y="390"/>
                  <a:pt x="46" y="389"/>
                </a:cubicBezTo>
                <a:cubicBezTo>
                  <a:pt x="44" y="386"/>
                  <a:pt x="44" y="392"/>
                  <a:pt x="43" y="390"/>
                </a:cubicBezTo>
                <a:cubicBezTo>
                  <a:pt x="43" y="389"/>
                  <a:pt x="44" y="386"/>
                  <a:pt x="42" y="387"/>
                </a:cubicBezTo>
                <a:cubicBezTo>
                  <a:pt x="41" y="388"/>
                  <a:pt x="42" y="391"/>
                  <a:pt x="41" y="391"/>
                </a:cubicBezTo>
                <a:cubicBezTo>
                  <a:pt x="40" y="388"/>
                  <a:pt x="41" y="394"/>
                  <a:pt x="38" y="391"/>
                </a:cubicBezTo>
                <a:cubicBezTo>
                  <a:pt x="37" y="396"/>
                  <a:pt x="36" y="399"/>
                  <a:pt x="38" y="402"/>
                </a:cubicBezTo>
                <a:cubicBezTo>
                  <a:pt x="35" y="399"/>
                  <a:pt x="38" y="405"/>
                  <a:pt x="37" y="406"/>
                </a:cubicBezTo>
                <a:cubicBezTo>
                  <a:pt x="35" y="403"/>
                  <a:pt x="35" y="402"/>
                  <a:pt x="32" y="400"/>
                </a:cubicBezTo>
                <a:cubicBezTo>
                  <a:pt x="32" y="402"/>
                  <a:pt x="34" y="402"/>
                  <a:pt x="32" y="403"/>
                </a:cubicBezTo>
                <a:cubicBezTo>
                  <a:pt x="32" y="398"/>
                  <a:pt x="30" y="404"/>
                  <a:pt x="30" y="399"/>
                </a:cubicBezTo>
                <a:cubicBezTo>
                  <a:pt x="28" y="401"/>
                  <a:pt x="30" y="404"/>
                  <a:pt x="27" y="407"/>
                </a:cubicBezTo>
                <a:cubicBezTo>
                  <a:pt x="26" y="404"/>
                  <a:pt x="26" y="401"/>
                  <a:pt x="25" y="400"/>
                </a:cubicBezTo>
                <a:cubicBezTo>
                  <a:pt x="25" y="403"/>
                  <a:pt x="24" y="407"/>
                  <a:pt x="23" y="403"/>
                </a:cubicBezTo>
                <a:cubicBezTo>
                  <a:pt x="20" y="403"/>
                  <a:pt x="27" y="406"/>
                  <a:pt x="24" y="407"/>
                </a:cubicBezTo>
                <a:cubicBezTo>
                  <a:pt x="22" y="407"/>
                  <a:pt x="23" y="405"/>
                  <a:pt x="21" y="405"/>
                </a:cubicBezTo>
                <a:cubicBezTo>
                  <a:pt x="20" y="410"/>
                  <a:pt x="25" y="410"/>
                  <a:pt x="25" y="413"/>
                </a:cubicBezTo>
                <a:cubicBezTo>
                  <a:pt x="24" y="412"/>
                  <a:pt x="24" y="411"/>
                  <a:pt x="22" y="411"/>
                </a:cubicBezTo>
                <a:cubicBezTo>
                  <a:pt x="22" y="411"/>
                  <a:pt x="23" y="413"/>
                  <a:pt x="22" y="413"/>
                </a:cubicBezTo>
                <a:cubicBezTo>
                  <a:pt x="19" y="411"/>
                  <a:pt x="23" y="418"/>
                  <a:pt x="19" y="415"/>
                </a:cubicBezTo>
                <a:cubicBezTo>
                  <a:pt x="19" y="418"/>
                  <a:pt x="21" y="417"/>
                  <a:pt x="21" y="419"/>
                </a:cubicBezTo>
                <a:cubicBezTo>
                  <a:pt x="20" y="419"/>
                  <a:pt x="19" y="418"/>
                  <a:pt x="19" y="417"/>
                </a:cubicBezTo>
                <a:cubicBezTo>
                  <a:pt x="17" y="417"/>
                  <a:pt x="20" y="421"/>
                  <a:pt x="19" y="421"/>
                </a:cubicBezTo>
                <a:cubicBezTo>
                  <a:pt x="13" y="421"/>
                  <a:pt x="7" y="421"/>
                  <a:pt x="0" y="421"/>
                </a:cubicBezTo>
                <a:cubicBezTo>
                  <a:pt x="0" y="800"/>
                  <a:pt x="0" y="303"/>
                  <a:pt x="0" y="683"/>
                </a:cubicBezTo>
                <a:cubicBezTo>
                  <a:pt x="541" y="683"/>
                  <a:pt x="1083" y="683"/>
                  <a:pt x="1624" y="683"/>
                </a:cubicBezTo>
                <a:cubicBezTo>
                  <a:pt x="1624" y="305"/>
                  <a:pt x="1624" y="803"/>
                  <a:pt x="1624" y="426"/>
                </a:cubicBezTo>
                <a:cubicBezTo>
                  <a:pt x="1599" y="427"/>
                  <a:pt x="1570" y="427"/>
                  <a:pt x="1545" y="426"/>
                </a:cubicBezTo>
                <a:cubicBezTo>
                  <a:pt x="1545" y="425"/>
                  <a:pt x="1547" y="423"/>
                  <a:pt x="1545" y="422"/>
                </a:cubicBezTo>
                <a:cubicBezTo>
                  <a:pt x="1545" y="425"/>
                  <a:pt x="1544" y="427"/>
                  <a:pt x="1541" y="426"/>
                </a:cubicBezTo>
                <a:cubicBezTo>
                  <a:pt x="1542" y="425"/>
                  <a:pt x="1546" y="423"/>
                  <a:pt x="1544" y="422"/>
                </a:cubicBezTo>
                <a:cubicBezTo>
                  <a:pt x="1543" y="426"/>
                  <a:pt x="1540" y="423"/>
                  <a:pt x="1539" y="424"/>
                </a:cubicBezTo>
                <a:cubicBezTo>
                  <a:pt x="1540" y="421"/>
                  <a:pt x="1545" y="419"/>
                  <a:pt x="1544" y="417"/>
                </a:cubicBezTo>
                <a:cubicBezTo>
                  <a:pt x="1543" y="418"/>
                  <a:pt x="1541" y="422"/>
                  <a:pt x="1540" y="420"/>
                </a:cubicBezTo>
                <a:cubicBezTo>
                  <a:pt x="1540" y="417"/>
                  <a:pt x="1547" y="416"/>
                  <a:pt x="1545" y="413"/>
                </a:cubicBezTo>
                <a:cubicBezTo>
                  <a:pt x="1544" y="416"/>
                  <a:pt x="1542" y="418"/>
                  <a:pt x="1542" y="415"/>
                </a:cubicBezTo>
                <a:cubicBezTo>
                  <a:pt x="1542" y="416"/>
                  <a:pt x="1539" y="415"/>
                  <a:pt x="1538" y="419"/>
                </a:cubicBezTo>
                <a:cubicBezTo>
                  <a:pt x="1539" y="414"/>
                  <a:pt x="1536" y="421"/>
                  <a:pt x="1533" y="419"/>
                </a:cubicBezTo>
                <a:cubicBezTo>
                  <a:pt x="1534" y="417"/>
                  <a:pt x="1537" y="413"/>
                  <a:pt x="1535" y="410"/>
                </a:cubicBezTo>
                <a:cubicBezTo>
                  <a:pt x="1536" y="413"/>
                  <a:pt x="1533" y="416"/>
                  <a:pt x="1532" y="415"/>
                </a:cubicBezTo>
                <a:cubicBezTo>
                  <a:pt x="1532" y="414"/>
                  <a:pt x="1533" y="411"/>
                  <a:pt x="1532" y="411"/>
                </a:cubicBezTo>
                <a:cubicBezTo>
                  <a:pt x="1532" y="413"/>
                  <a:pt x="1531" y="414"/>
                  <a:pt x="1530" y="415"/>
                </a:cubicBezTo>
                <a:cubicBezTo>
                  <a:pt x="1531" y="411"/>
                  <a:pt x="1532" y="410"/>
                  <a:pt x="1530" y="408"/>
                </a:cubicBezTo>
                <a:cubicBezTo>
                  <a:pt x="1530" y="409"/>
                  <a:pt x="1528" y="410"/>
                  <a:pt x="1528" y="411"/>
                </a:cubicBezTo>
                <a:cubicBezTo>
                  <a:pt x="1527" y="410"/>
                  <a:pt x="1529" y="407"/>
                  <a:pt x="1527" y="407"/>
                </a:cubicBezTo>
                <a:cubicBezTo>
                  <a:pt x="1527" y="411"/>
                  <a:pt x="1526" y="417"/>
                  <a:pt x="1523" y="414"/>
                </a:cubicBezTo>
                <a:cubicBezTo>
                  <a:pt x="1524" y="417"/>
                  <a:pt x="1524" y="418"/>
                  <a:pt x="1521" y="419"/>
                </a:cubicBezTo>
                <a:cubicBezTo>
                  <a:pt x="1522" y="417"/>
                  <a:pt x="1523" y="415"/>
                  <a:pt x="1521" y="413"/>
                </a:cubicBezTo>
                <a:cubicBezTo>
                  <a:pt x="1521" y="415"/>
                  <a:pt x="1522" y="418"/>
                  <a:pt x="1520" y="418"/>
                </a:cubicBezTo>
                <a:cubicBezTo>
                  <a:pt x="1521" y="413"/>
                  <a:pt x="1518" y="417"/>
                  <a:pt x="1519" y="419"/>
                </a:cubicBezTo>
                <a:cubicBezTo>
                  <a:pt x="1517" y="419"/>
                  <a:pt x="1519" y="409"/>
                  <a:pt x="1517" y="409"/>
                </a:cubicBezTo>
                <a:cubicBezTo>
                  <a:pt x="1518" y="413"/>
                  <a:pt x="1516" y="415"/>
                  <a:pt x="1516" y="417"/>
                </a:cubicBezTo>
                <a:cubicBezTo>
                  <a:pt x="1514" y="413"/>
                  <a:pt x="1513" y="417"/>
                  <a:pt x="1511" y="417"/>
                </a:cubicBezTo>
                <a:cubicBezTo>
                  <a:pt x="1510" y="415"/>
                  <a:pt x="1512" y="411"/>
                  <a:pt x="1510" y="411"/>
                </a:cubicBezTo>
                <a:cubicBezTo>
                  <a:pt x="1505" y="409"/>
                  <a:pt x="1508" y="410"/>
                  <a:pt x="1503" y="411"/>
                </a:cubicBezTo>
                <a:cubicBezTo>
                  <a:pt x="1502" y="409"/>
                  <a:pt x="1503" y="406"/>
                  <a:pt x="1503" y="403"/>
                </a:cubicBezTo>
                <a:cubicBezTo>
                  <a:pt x="1500" y="403"/>
                  <a:pt x="1496" y="404"/>
                  <a:pt x="1495" y="402"/>
                </a:cubicBezTo>
                <a:cubicBezTo>
                  <a:pt x="1495" y="400"/>
                  <a:pt x="1495" y="398"/>
                  <a:pt x="1495" y="395"/>
                </a:cubicBezTo>
                <a:cubicBezTo>
                  <a:pt x="1489" y="396"/>
                  <a:pt x="1485" y="395"/>
                  <a:pt x="1484" y="392"/>
                </a:cubicBezTo>
                <a:cubicBezTo>
                  <a:pt x="1461" y="392"/>
                  <a:pt x="1439" y="389"/>
                  <a:pt x="1417" y="392"/>
                </a:cubicBezTo>
                <a:cubicBezTo>
                  <a:pt x="1417" y="394"/>
                  <a:pt x="1418" y="397"/>
                  <a:pt x="1417" y="398"/>
                </a:cubicBezTo>
                <a:cubicBezTo>
                  <a:pt x="1412" y="398"/>
                  <a:pt x="1406" y="399"/>
                  <a:pt x="1403" y="398"/>
                </a:cubicBezTo>
                <a:cubicBezTo>
                  <a:pt x="1403" y="375"/>
                  <a:pt x="1403" y="352"/>
                  <a:pt x="1403" y="330"/>
                </a:cubicBezTo>
                <a:cubicBezTo>
                  <a:pt x="1403" y="328"/>
                  <a:pt x="1399" y="330"/>
                  <a:pt x="1399" y="328"/>
                </a:cubicBezTo>
                <a:cubicBezTo>
                  <a:pt x="1398" y="294"/>
                  <a:pt x="1399" y="259"/>
                  <a:pt x="1397" y="226"/>
                </a:cubicBezTo>
                <a:cubicBezTo>
                  <a:pt x="1356" y="226"/>
                  <a:pt x="1314" y="226"/>
                  <a:pt x="1273" y="226"/>
                </a:cubicBezTo>
                <a:cubicBezTo>
                  <a:pt x="1273" y="223"/>
                  <a:pt x="1273" y="219"/>
                  <a:pt x="1273" y="216"/>
                </a:cubicBezTo>
                <a:cubicBezTo>
                  <a:pt x="1267" y="216"/>
                  <a:pt x="1261" y="216"/>
                  <a:pt x="1256" y="216"/>
                </a:cubicBezTo>
                <a:cubicBezTo>
                  <a:pt x="1255" y="219"/>
                  <a:pt x="1257" y="224"/>
                  <a:pt x="1255" y="226"/>
                </a:cubicBezTo>
                <a:cubicBezTo>
                  <a:pt x="1249" y="226"/>
                  <a:pt x="1242" y="226"/>
                  <a:pt x="1236" y="226"/>
                </a:cubicBezTo>
                <a:cubicBezTo>
                  <a:pt x="1236" y="254"/>
                  <a:pt x="1236" y="282"/>
                  <a:pt x="1236" y="309"/>
                </a:cubicBezTo>
                <a:cubicBezTo>
                  <a:pt x="1226" y="315"/>
                  <a:pt x="1214" y="319"/>
                  <a:pt x="1199" y="318"/>
                </a:cubicBezTo>
                <a:cubicBezTo>
                  <a:pt x="1199" y="276"/>
                  <a:pt x="1199" y="234"/>
                  <a:pt x="1199" y="192"/>
                </a:cubicBezTo>
                <a:cubicBezTo>
                  <a:pt x="1195" y="192"/>
                  <a:pt x="1196" y="190"/>
                  <a:pt x="1192" y="189"/>
                </a:cubicBezTo>
                <a:cubicBezTo>
                  <a:pt x="1185" y="174"/>
                  <a:pt x="1172" y="165"/>
                  <a:pt x="1154" y="161"/>
                </a:cubicBezTo>
                <a:cubicBezTo>
                  <a:pt x="1152" y="151"/>
                  <a:pt x="1151" y="139"/>
                  <a:pt x="1149" y="129"/>
                </a:cubicBezTo>
                <a:cubicBezTo>
                  <a:pt x="1148" y="140"/>
                  <a:pt x="1147" y="151"/>
                  <a:pt x="1146" y="162"/>
                </a:cubicBezTo>
                <a:cubicBezTo>
                  <a:pt x="1124" y="163"/>
                  <a:pt x="1113" y="175"/>
                  <a:pt x="1104" y="190"/>
                </a:cubicBezTo>
                <a:cubicBezTo>
                  <a:pt x="1102" y="190"/>
                  <a:pt x="1101" y="192"/>
                  <a:pt x="1097" y="191"/>
                </a:cubicBezTo>
                <a:cubicBezTo>
                  <a:pt x="1097" y="260"/>
                  <a:pt x="1098" y="331"/>
                  <a:pt x="1097" y="400"/>
                </a:cubicBezTo>
                <a:cubicBezTo>
                  <a:pt x="1095" y="400"/>
                  <a:pt x="1093" y="400"/>
                  <a:pt x="1091" y="400"/>
                </a:cubicBezTo>
                <a:cubicBezTo>
                  <a:pt x="1091" y="342"/>
                  <a:pt x="1091" y="284"/>
                  <a:pt x="1091" y="227"/>
                </a:cubicBezTo>
                <a:cubicBezTo>
                  <a:pt x="1075" y="227"/>
                  <a:pt x="1060" y="227"/>
                  <a:pt x="1044" y="227"/>
                </a:cubicBezTo>
                <a:cubicBezTo>
                  <a:pt x="1040" y="221"/>
                  <a:pt x="1031" y="220"/>
                  <a:pt x="1032" y="208"/>
                </a:cubicBezTo>
                <a:cubicBezTo>
                  <a:pt x="1023" y="208"/>
                  <a:pt x="1013" y="208"/>
                  <a:pt x="1004" y="208"/>
                </a:cubicBezTo>
                <a:cubicBezTo>
                  <a:pt x="1002" y="213"/>
                  <a:pt x="1007" y="226"/>
                  <a:pt x="1001" y="227"/>
                </a:cubicBezTo>
                <a:cubicBezTo>
                  <a:pt x="998" y="227"/>
                  <a:pt x="1000" y="221"/>
                  <a:pt x="1000" y="219"/>
                </a:cubicBezTo>
                <a:cubicBezTo>
                  <a:pt x="991" y="219"/>
                  <a:pt x="982" y="219"/>
                  <a:pt x="973" y="219"/>
                </a:cubicBezTo>
                <a:cubicBezTo>
                  <a:pt x="973" y="222"/>
                  <a:pt x="974" y="226"/>
                  <a:pt x="972" y="227"/>
                </a:cubicBezTo>
                <a:cubicBezTo>
                  <a:pt x="968" y="227"/>
                  <a:pt x="964" y="227"/>
                  <a:pt x="960" y="227"/>
                </a:cubicBezTo>
                <a:cubicBezTo>
                  <a:pt x="959" y="244"/>
                  <a:pt x="960" y="263"/>
                  <a:pt x="959" y="281"/>
                </a:cubicBezTo>
                <a:cubicBezTo>
                  <a:pt x="956" y="280"/>
                  <a:pt x="950" y="282"/>
                  <a:pt x="948" y="280"/>
                </a:cubicBezTo>
                <a:cubicBezTo>
                  <a:pt x="948" y="211"/>
                  <a:pt x="948" y="142"/>
                  <a:pt x="948" y="74"/>
                </a:cubicBezTo>
                <a:cubicBezTo>
                  <a:pt x="915" y="74"/>
                  <a:pt x="882" y="74"/>
                  <a:pt x="850" y="74"/>
                </a:cubicBezTo>
                <a:cubicBezTo>
                  <a:pt x="850" y="71"/>
                  <a:pt x="850" y="68"/>
                  <a:pt x="849" y="67"/>
                </a:cubicBezTo>
                <a:cubicBezTo>
                  <a:pt x="841" y="67"/>
                  <a:pt x="834" y="67"/>
                  <a:pt x="826" y="67"/>
                </a:cubicBezTo>
                <a:cubicBezTo>
                  <a:pt x="825" y="68"/>
                  <a:pt x="827" y="73"/>
                  <a:pt x="825" y="74"/>
                </a:cubicBezTo>
                <a:cubicBezTo>
                  <a:pt x="822" y="74"/>
                  <a:pt x="819" y="74"/>
                  <a:pt x="816" y="74"/>
                </a:cubicBezTo>
                <a:cubicBezTo>
                  <a:pt x="816" y="157"/>
                  <a:pt x="816" y="244"/>
                  <a:pt x="816" y="326"/>
                </a:cubicBezTo>
                <a:cubicBezTo>
                  <a:pt x="816" y="332"/>
                  <a:pt x="818" y="339"/>
                  <a:pt x="814" y="341"/>
                </a:cubicBezTo>
                <a:cubicBezTo>
                  <a:pt x="811" y="264"/>
                  <a:pt x="814" y="181"/>
                  <a:pt x="813" y="102"/>
                </a:cubicBezTo>
                <a:cubicBezTo>
                  <a:pt x="801" y="103"/>
                  <a:pt x="791" y="102"/>
                  <a:pt x="781" y="100"/>
                </a:cubicBezTo>
                <a:cubicBezTo>
                  <a:pt x="777" y="96"/>
                  <a:pt x="772" y="93"/>
                  <a:pt x="768" y="88"/>
                </a:cubicBezTo>
                <a:cubicBezTo>
                  <a:pt x="765" y="85"/>
                  <a:pt x="757" y="79"/>
                  <a:pt x="755" y="75"/>
                </a:cubicBezTo>
                <a:cubicBezTo>
                  <a:pt x="754" y="71"/>
                  <a:pt x="756" y="67"/>
                  <a:pt x="756" y="63"/>
                </a:cubicBezTo>
                <a:cubicBezTo>
                  <a:pt x="756" y="41"/>
                  <a:pt x="752" y="21"/>
                  <a:pt x="754" y="0"/>
                </a:cubicBezTo>
                <a:cubicBezTo>
                  <a:pt x="751" y="23"/>
                  <a:pt x="752" y="47"/>
                  <a:pt x="752" y="72"/>
                </a:cubicBezTo>
                <a:cubicBezTo>
                  <a:pt x="749" y="73"/>
                  <a:pt x="748" y="74"/>
                  <a:pt x="749" y="77"/>
                </a:cubicBezTo>
                <a:cubicBezTo>
                  <a:pt x="741" y="81"/>
                  <a:pt x="734" y="98"/>
                  <a:pt x="725" y="100"/>
                </a:cubicBezTo>
                <a:cubicBezTo>
                  <a:pt x="721" y="101"/>
                  <a:pt x="717" y="100"/>
                  <a:pt x="714" y="100"/>
                </a:cubicBezTo>
                <a:cubicBezTo>
                  <a:pt x="714" y="100"/>
                  <a:pt x="712" y="102"/>
                  <a:pt x="712" y="102"/>
                </a:cubicBezTo>
                <a:cubicBezTo>
                  <a:pt x="706" y="104"/>
                  <a:pt x="699" y="101"/>
                  <a:pt x="691" y="102"/>
                </a:cubicBezTo>
                <a:cubicBezTo>
                  <a:pt x="690" y="158"/>
                  <a:pt x="691" y="215"/>
                  <a:pt x="690" y="270"/>
                </a:cubicBezTo>
                <a:cubicBezTo>
                  <a:pt x="689" y="270"/>
                  <a:pt x="687" y="270"/>
                  <a:pt x="686" y="270"/>
                </a:cubicBezTo>
                <a:cubicBezTo>
                  <a:pt x="684" y="270"/>
                  <a:pt x="687" y="264"/>
                  <a:pt x="684" y="265"/>
                </a:cubicBezTo>
                <a:cubicBezTo>
                  <a:pt x="680" y="265"/>
                  <a:pt x="677" y="265"/>
                  <a:pt x="673" y="265"/>
                </a:cubicBezTo>
                <a:cubicBezTo>
                  <a:pt x="673" y="254"/>
                  <a:pt x="673" y="242"/>
                  <a:pt x="673" y="230"/>
                </a:cubicBezTo>
                <a:cubicBezTo>
                  <a:pt x="666" y="230"/>
                  <a:pt x="658" y="233"/>
                  <a:pt x="652" y="231"/>
                </a:cubicBezTo>
                <a:cubicBezTo>
                  <a:pt x="652" y="236"/>
                  <a:pt x="652" y="240"/>
                  <a:pt x="652" y="244"/>
                </a:cubicBezTo>
                <a:cubicBezTo>
                  <a:pt x="658" y="245"/>
                  <a:pt x="663" y="242"/>
                  <a:pt x="671" y="243"/>
                </a:cubicBezTo>
                <a:cubicBezTo>
                  <a:pt x="671" y="251"/>
                  <a:pt x="671" y="258"/>
                  <a:pt x="671" y="265"/>
                </a:cubicBezTo>
                <a:cubicBezTo>
                  <a:pt x="654" y="265"/>
                  <a:pt x="637" y="265"/>
                  <a:pt x="620" y="265"/>
                </a:cubicBezTo>
                <a:cubicBezTo>
                  <a:pt x="620" y="274"/>
                  <a:pt x="620" y="283"/>
                  <a:pt x="620" y="293"/>
                </a:cubicBezTo>
                <a:cubicBezTo>
                  <a:pt x="601" y="297"/>
                  <a:pt x="578" y="294"/>
                  <a:pt x="562" y="289"/>
                </a:cubicBezTo>
                <a:cubicBezTo>
                  <a:pt x="563" y="288"/>
                  <a:pt x="562" y="283"/>
                  <a:pt x="561" y="285"/>
                </a:cubicBezTo>
                <a:cubicBezTo>
                  <a:pt x="561" y="285"/>
                  <a:pt x="561" y="285"/>
                  <a:pt x="561" y="285"/>
                </a:cubicBezTo>
                <a:close/>
                <a:moveTo>
                  <a:pt x="749" y="80"/>
                </a:moveTo>
                <a:cubicBezTo>
                  <a:pt x="751" y="86"/>
                  <a:pt x="749" y="94"/>
                  <a:pt x="750" y="100"/>
                </a:cubicBezTo>
                <a:cubicBezTo>
                  <a:pt x="743" y="100"/>
                  <a:pt x="737" y="100"/>
                  <a:pt x="731" y="100"/>
                </a:cubicBezTo>
                <a:cubicBezTo>
                  <a:pt x="730" y="98"/>
                  <a:pt x="736" y="94"/>
                  <a:pt x="739" y="90"/>
                </a:cubicBezTo>
                <a:cubicBezTo>
                  <a:pt x="743" y="87"/>
                  <a:pt x="746" y="83"/>
                  <a:pt x="749" y="80"/>
                </a:cubicBezTo>
                <a:close/>
                <a:moveTo>
                  <a:pt x="754" y="80"/>
                </a:moveTo>
                <a:cubicBezTo>
                  <a:pt x="762" y="85"/>
                  <a:pt x="771" y="94"/>
                  <a:pt x="776" y="100"/>
                </a:cubicBezTo>
                <a:cubicBezTo>
                  <a:pt x="769" y="100"/>
                  <a:pt x="761" y="100"/>
                  <a:pt x="754" y="100"/>
                </a:cubicBezTo>
                <a:cubicBezTo>
                  <a:pt x="754" y="94"/>
                  <a:pt x="754" y="87"/>
                  <a:pt x="754" y="80"/>
                </a:cubicBezTo>
                <a:close/>
                <a:moveTo>
                  <a:pt x="1032" y="220"/>
                </a:moveTo>
                <a:cubicBezTo>
                  <a:pt x="1035" y="222"/>
                  <a:pt x="1037" y="225"/>
                  <a:pt x="1039" y="227"/>
                </a:cubicBezTo>
                <a:cubicBezTo>
                  <a:pt x="1038" y="228"/>
                  <a:pt x="1034" y="227"/>
                  <a:pt x="1032" y="228"/>
                </a:cubicBezTo>
                <a:cubicBezTo>
                  <a:pt x="1032" y="225"/>
                  <a:pt x="1032" y="223"/>
                  <a:pt x="1032" y="220"/>
                </a:cubicBezTo>
                <a:close/>
                <a:moveTo>
                  <a:pt x="552" y="281"/>
                </a:moveTo>
                <a:cubicBezTo>
                  <a:pt x="554" y="280"/>
                  <a:pt x="551" y="284"/>
                  <a:pt x="550" y="285"/>
                </a:cubicBezTo>
                <a:cubicBezTo>
                  <a:pt x="548" y="283"/>
                  <a:pt x="551" y="282"/>
                  <a:pt x="552" y="281"/>
                </a:cubicBezTo>
                <a:close/>
                <a:moveTo>
                  <a:pt x="553" y="289"/>
                </a:moveTo>
                <a:cubicBezTo>
                  <a:pt x="553" y="289"/>
                  <a:pt x="552" y="289"/>
                  <a:pt x="552" y="289"/>
                </a:cubicBezTo>
                <a:cubicBezTo>
                  <a:pt x="551" y="289"/>
                  <a:pt x="552" y="290"/>
                  <a:pt x="552" y="291"/>
                </a:cubicBezTo>
                <a:cubicBezTo>
                  <a:pt x="549" y="291"/>
                  <a:pt x="549" y="289"/>
                  <a:pt x="550" y="287"/>
                </a:cubicBezTo>
                <a:cubicBezTo>
                  <a:pt x="551" y="286"/>
                  <a:pt x="554" y="285"/>
                  <a:pt x="553" y="289"/>
                </a:cubicBezTo>
                <a:close/>
                <a:moveTo>
                  <a:pt x="572" y="301"/>
                </a:moveTo>
                <a:cubicBezTo>
                  <a:pt x="571" y="299"/>
                  <a:pt x="570" y="303"/>
                  <a:pt x="570" y="303"/>
                </a:cubicBezTo>
                <a:cubicBezTo>
                  <a:pt x="567" y="301"/>
                  <a:pt x="570" y="299"/>
                  <a:pt x="569" y="295"/>
                </a:cubicBezTo>
                <a:cubicBezTo>
                  <a:pt x="567" y="295"/>
                  <a:pt x="568" y="299"/>
                  <a:pt x="566" y="299"/>
                </a:cubicBezTo>
                <a:cubicBezTo>
                  <a:pt x="565" y="296"/>
                  <a:pt x="568" y="296"/>
                  <a:pt x="567" y="294"/>
                </a:cubicBezTo>
                <a:cubicBezTo>
                  <a:pt x="565" y="295"/>
                  <a:pt x="566" y="299"/>
                  <a:pt x="563" y="299"/>
                </a:cubicBezTo>
                <a:cubicBezTo>
                  <a:pt x="564" y="297"/>
                  <a:pt x="564" y="295"/>
                  <a:pt x="565" y="293"/>
                </a:cubicBezTo>
                <a:cubicBezTo>
                  <a:pt x="562" y="294"/>
                  <a:pt x="562" y="296"/>
                  <a:pt x="561" y="300"/>
                </a:cubicBezTo>
                <a:cubicBezTo>
                  <a:pt x="561" y="295"/>
                  <a:pt x="559" y="295"/>
                  <a:pt x="563" y="292"/>
                </a:cubicBezTo>
                <a:cubicBezTo>
                  <a:pt x="563" y="291"/>
                  <a:pt x="560" y="292"/>
                  <a:pt x="561" y="293"/>
                </a:cubicBezTo>
                <a:cubicBezTo>
                  <a:pt x="559" y="292"/>
                  <a:pt x="561" y="291"/>
                  <a:pt x="562" y="290"/>
                </a:cubicBezTo>
                <a:cubicBezTo>
                  <a:pt x="577" y="294"/>
                  <a:pt x="601" y="298"/>
                  <a:pt x="619" y="293"/>
                </a:cubicBezTo>
                <a:cubicBezTo>
                  <a:pt x="621" y="295"/>
                  <a:pt x="619" y="299"/>
                  <a:pt x="620" y="302"/>
                </a:cubicBezTo>
                <a:cubicBezTo>
                  <a:pt x="606" y="302"/>
                  <a:pt x="593" y="302"/>
                  <a:pt x="579" y="302"/>
                </a:cubicBezTo>
                <a:cubicBezTo>
                  <a:pt x="579" y="304"/>
                  <a:pt x="579" y="307"/>
                  <a:pt x="579" y="310"/>
                </a:cubicBezTo>
                <a:cubicBezTo>
                  <a:pt x="576" y="310"/>
                  <a:pt x="572" y="309"/>
                  <a:pt x="570" y="310"/>
                </a:cubicBezTo>
                <a:cubicBezTo>
                  <a:pt x="571" y="309"/>
                  <a:pt x="572" y="309"/>
                  <a:pt x="572" y="307"/>
                </a:cubicBezTo>
                <a:cubicBezTo>
                  <a:pt x="571" y="308"/>
                  <a:pt x="569" y="310"/>
                  <a:pt x="570" y="307"/>
                </a:cubicBezTo>
                <a:cubicBezTo>
                  <a:pt x="567" y="309"/>
                  <a:pt x="568" y="312"/>
                  <a:pt x="565" y="313"/>
                </a:cubicBezTo>
                <a:cubicBezTo>
                  <a:pt x="567" y="308"/>
                  <a:pt x="567" y="307"/>
                  <a:pt x="572" y="301"/>
                </a:cubicBezTo>
                <a:close/>
                <a:moveTo>
                  <a:pt x="1236" y="329"/>
                </a:moveTo>
                <a:cubicBezTo>
                  <a:pt x="1229" y="329"/>
                  <a:pt x="1222" y="329"/>
                  <a:pt x="1215" y="329"/>
                </a:cubicBezTo>
                <a:cubicBezTo>
                  <a:pt x="1215" y="327"/>
                  <a:pt x="1215" y="325"/>
                  <a:pt x="1215" y="324"/>
                </a:cubicBezTo>
                <a:cubicBezTo>
                  <a:pt x="1210" y="323"/>
                  <a:pt x="1203" y="325"/>
                  <a:pt x="1199" y="323"/>
                </a:cubicBezTo>
                <a:cubicBezTo>
                  <a:pt x="1198" y="317"/>
                  <a:pt x="1205" y="319"/>
                  <a:pt x="1208" y="319"/>
                </a:cubicBezTo>
                <a:cubicBezTo>
                  <a:pt x="1218" y="318"/>
                  <a:pt x="1229" y="315"/>
                  <a:pt x="1235" y="311"/>
                </a:cubicBezTo>
                <a:cubicBezTo>
                  <a:pt x="1238" y="314"/>
                  <a:pt x="1235" y="323"/>
                  <a:pt x="1236" y="329"/>
                </a:cubicBezTo>
                <a:close/>
                <a:moveTo>
                  <a:pt x="1399" y="359"/>
                </a:moveTo>
                <a:cubicBezTo>
                  <a:pt x="1400" y="368"/>
                  <a:pt x="1399" y="385"/>
                  <a:pt x="1399" y="398"/>
                </a:cubicBezTo>
                <a:cubicBezTo>
                  <a:pt x="1398" y="389"/>
                  <a:pt x="1399" y="371"/>
                  <a:pt x="1399" y="359"/>
                </a:cubicBezTo>
                <a:close/>
                <a:moveTo>
                  <a:pt x="1228" y="374"/>
                </a:moveTo>
                <a:cubicBezTo>
                  <a:pt x="1229" y="374"/>
                  <a:pt x="1229" y="374"/>
                  <a:pt x="1230" y="374"/>
                </a:cubicBezTo>
                <a:cubicBezTo>
                  <a:pt x="1232" y="380"/>
                  <a:pt x="1232" y="396"/>
                  <a:pt x="1230" y="403"/>
                </a:cubicBezTo>
                <a:cubicBezTo>
                  <a:pt x="1227" y="396"/>
                  <a:pt x="1229" y="383"/>
                  <a:pt x="1228" y="374"/>
                </a:cubicBezTo>
                <a:close/>
                <a:moveTo>
                  <a:pt x="1234" y="374"/>
                </a:moveTo>
                <a:cubicBezTo>
                  <a:pt x="1234" y="374"/>
                  <a:pt x="1234" y="374"/>
                  <a:pt x="1235" y="374"/>
                </a:cubicBezTo>
                <a:cubicBezTo>
                  <a:pt x="1237" y="380"/>
                  <a:pt x="1237" y="396"/>
                  <a:pt x="1235" y="403"/>
                </a:cubicBezTo>
                <a:cubicBezTo>
                  <a:pt x="1232" y="396"/>
                  <a:pt x="1234" y="383"/>
                  <a:pt x="1234" y="374"/>
                </a:cubicBezTo>
                <a:close/>
              </a:path>
            </a:pathLst>
          </a:custGeom>
          <a:solidFill>
            <a:schemeClr val="tx2">
              <a:lumMod val="7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 name="Rectangle 2"/>
          <p:cNvSpPr>
            <a:spLocks noChangeArrowheads="1"/>
          </p:cNvSpPr>
          <p:nvPr userDrawn="1"/>
        </p:nvSpPr>
        <p:spPr bwMode="auto">
          <a:xfrm>
            <a:off x="0" y="2819400"/>
            <a:ext cx="9144000" cy="4038600"/>
          </a:xfrm>
          <a:prstGeom prst="rect">
            <a:avLst/>
          </a:prstGeom>
          <a:solidFill>
            <a:schemeClr val="tx2"/>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pic>
        <p:nvPicPr>
          <p:cNvPr id="5549" name="pic.png" descr="\\angler99\Inkd_G\pressp0509 (INKD)\2_In_Progress\Sharmila\071709\czumwalt_apartments_broch_85x11_hf\pic.png"/>
          <p:cNvPicPr/>
          <p:nvPr userDrawn="1"/>
        </p:nvPicPr>
        <p:blipFill>
          <a:blip r:embed="rId5" r:link="rId6" cstate="screen">
            <a:extLst>
              <a:ext uri="{28A0092B-C50C-407E-A947-70E740481C1C}">
                <a14:useLocalDpi xmlns:a14="http://schemas.microsoft.com/office/drawing/2010/main"/>
              </a:ext>
            </a:extLst>
          </a:blip>
          <a:srcRect/>
          <a:stretch>
            <a:fillRect/>
          </a:stretch>
        </p:blipFill>
        <p:spPr>
          <a:xfrm>
            <a:off x="0" y="3046589"/>
            <a:ext cx="9107424" cy="283008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584" name="Text Box 1252"/>
          <p:cNvSpPr txBox="1">
            <a:spLocks noChangeArrowheads="1"/>
          </p:cNvSpPr>
          <p:nvPr userDrawn="1"/>
        </p:nvSpPr>
        <p:spPr bwMode="auto">
          <a:xfrm>
            <a:off x="7421563" y="2794000"/>
            <a:ext cx="1365250" cy="47466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endParaRPr kumimoji="0" lang="en-US" sz="1800" b="0" i="0" u="none" strike="noStrike" cap="none" normalizeH="0" baseline="0" dirty="0" smtClean="0">
              <a:ln>
                <a:noFill/>
              </a:ln>
              <a:solidFill>
                <a:schemeClr val="bg1">
                  <a:lumMod val="50000"/>
                </a:schemeClr>
              </a:solidFill>
              <a:effectLst/>
              <a:latin typeface="Arial" pitchFamily="34" charset="0"/>
            </a:endParaRPr>
          </a:p>
        </p:txBody>
      </p:sp>
      <p:sp>
        <p:nvSpPr>
          <p:cNvPr id="5586" name="Text Placeholder 5585"/>
          <p:cNvSpPr>
            <a:spLocks noGrp="1"/>
          </p:cNvSpPr>
          <p:nvPr>
            <p:ph type="body" sz="quarter" idx="10"/>
          </p:nvPr>
        </p:nvSpPr>
        <p:spPr>
          <a:xfrm>
            <a:off x="228600" y="3810000"/>
            <a:ext cx="5029200" cy="609600"/>
          </a:xfrm>
          <a:prstGeom prst="rect">
            <a:avLst/>
          </a:prstGeom>
        </p:spPr>
        <p:txBody>
          <a:bodyPr/>
          <a:lstStyle>
            <a:lvl1pPr>
              <a:buFontTx/>
              <a:buNone/>
              <a:defRPr>
                <a:solidFill>
                  <a:schemeClr val="bg1"/>
                </a:solidFill>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dirty="0" smtClean="0"/>
              <a:t>Click to edit Master text styles</a:t>
            </a:r>
          </a:p>
        </p:txBody>
      </p:sp>
      <p:sp>
        <p:nvSpPr>
          <p:cNvPr id="30" name="Text Placeholder 5585"/>
          <p:cNvSpPr>
            <a:spLocks noGrp="1"/>
          </p:cNvSpPr>
          <p:nvPr>
            <p:ph type="body" sz="quarter" idx="11"/>
          </p:nvPr>
        </p:nvSpPr>
        <p:spPr>
          <a:xfrm>
            <a:off x="228600" y="4657725"/>
            <a:ext cx="5029200" cy="371475"/>
          </a:xfrm>
          <a:prstGeom prst="rect">
            <a:avLst/>
          </a:prstGeom>
        </p:spPr>
        <p:txBody>
          <a:bodyPr/>
          <a:lstStyle>
            <a:lvl1pPr>
              <a:buFontTx/>
              <a:buNone/>
              <a:defRPr sz="1800">
                <a:solidFill>
                  <a:schemeClr val="bg1"/>
                </a:solidFill>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smtClean="0"/>
              <a:t>Click to edit Master text styles</a:t>
            </a:r>
          </a:p>
        </p:txBody>
      </p:sp>
      <p:pic>
        <p:nvPicPr>
          <p:cNvPr id="1026" name="Picture 2"/>
          <p:cNvPicPr>
            <a:picLocks noChangeAspect="1" noChangeArrowheads="1"/>
          </p:cNvPicPr>
          <p:nvPr userDrawn="1"/>
        </p:nvPicPr>
        <p:blipFill>
          <a:blip r:embed="rId7">
            <a:extLst>
              <a:ext uri="{28A0092B-C50C-407E-A947-70E740481C1C}">
                <a14:useLocalDpi xmlns:a14="http://schemas.microsoft.com/office/drawing/2010/main"/>
              </a:ext>
            </a:extLst>
          </a:blip>
          <a:srcRect/>
          <a:stretch>
            <a:fillRect/>
          </a:stretch>
        </p:blipFill>
        <p:spPr bwMode="auto">
          <a:xfrm>
            <a:off x="7292995" y="5876672"/>
            <a:ext cx="1839311" cy="981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6695"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able of Contents Slide">
    <p:spTree>
      <p:nvGrpSpPr>
        <p:cNvPr id="1" name=""/>
        <p:cNvGrpSpPr/>
        <p:nvPr/>
      </p:nvGrpSpPr>
      <p:grpSpPr>
        <a:xfrm>
          <a:off x="0" y="0"/>
          <a:ext cx="0" cy="0"/>
          <a:chOff x="0" y="0"/>
          <a:chExt cx="0" cy="0"/>
        </a:xfrm>
      </p:grpSpPr>
      <p:sp>
        <p:nvSpPr>
          <p:cNvPr id="4" name="Table Placeholder 6"/>
          <p:cNvSpPr>
            <a:spLocks noGrp="1"/>
          </p:cNvSpPr>
          <p:nvPr>
            <p:ph type="tbl" sz="quarter" idx="15" hasCustomPrompt="1"/>
          </p:nvPr>
        </p:nvSpPr>
        <p:spPr>
          <a:xfrm>
            <a:off x="457200" y="1571625"/>
            <a:ext cx="8229600" cy="4295775"/>
          </a:xfrm>
          <a:prstGeom prst="rect">
            <a:avLst/>
          </a:prstGeom>
        </p:spPr>
        <p:txBody>
          <a:bodyPr/>
          <a:lstStyle>
            <a:lvl1pPr>
              <a:buNone/>
              <a:defRPr>
                <a:solidFill>
                  <a:schemeClr val="bg1"/>
                </a:solidFill>
              </a:defRPr>
            </a:lvl1pPr>
          </a:lstStyle>
          <a:p>
            <a:r>
              <a:rPr lang="en-US" dirty="0" smtClean="0"/>
              <a:t>Click to add table</a:t>
            </a:r>
            <a:endParaRPr lang="en-US" dirty="0"/>
          </a:p>
        </p:txBody>
      </p:sp>
      <p:sp>
        <p:nvSpPr>
          <p:cNvPr id="6" name="Text Placeholder 5"/>
          <p:cNvSpPr>
            <a:spLocks noGrp="1"/>
          </p:cNvSpPr>
          <p:nvPr>
            <p:ph type="body" sz="quarter" idx="16" hasCustomPrompt="1"/>
          </p:nvPr>
        </p:nvSpPr>
        <p:spPr>
          <a:xfrm>
            <a:off x="419100" y="800100"/>
            <a:ext cx="5829300" cy="419100"/>
          </a:xfrm>
          <a:prstGeom prst="rect">
            <a:avLst/>
          </a:prstGeom>
        </p:spPr>
        <p:txBody>
          <a:bodyPr/>
          <a:lstStyle>
            <a:lvl1pPr>
              <a:buNone/>
              <a:defRPr sz="2200" b="1" i="0">
                <a:solidFill>
                  <a:schemeClr val="bg1"/>
                </a:solidFill>
                <a:latin typeface="+mj-lt"/>
              </a:defRPr>
            </a:lvl1pPr>
          </a:lstStyle>
          <a:p>
            <a:pPr lvl="0"/>
            <a:r>
              <a:rPr lang="en-US" dirty="0" smtClean="0"/>
              <a:t>Click to edit text</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formation Layout Slide with Table">
    <p:spTree>
      <p:nvGrpSpPr>
        <p:cNvPr id="1" name=""/>
        <p:cNvGrpSpPr/>
        <p:nvPr/>
      </p:nvGrpSpPr>
      <p:grpSpPr>
        <a:xfrm>
          <a:off x="0" y="0"/>
          <a:ext cx="0" cy="0"/>
          <a:chOff x="0" y="0"/>
          <a:chExt cx="0" cy="0"/>
        </a:xfrm>
      </p:grpSpPr>
      <p:sp>
        <p:nvSpPr>
          <p:cNvPr id="6146" name="Rectangle 2"/>
          <p:cNvSpPr>
            <a:spLocks noChangeArrowheads="1"/>
          </p:cNvSpPr>
          <p:nvPr userDrawn="1"/>
        </p:nvSpPr>
        <p:spPr bwMode="auto">
          <a:xfrm>
            <a:off x="0" y="1447800"/>
            <a:ext cx="9144000" cy="2819400"/>
          </a:xfrm>
          <a:prstGeom prst="rect">
            <a:avLst/>
          </a:prstGeom>
          <a:solidFill>
            <a:srgbClr val="ECF0DC"/>
          </a:solidFill>
          <a:ln w="9525">
            <a:noFill/>
            <a:miter lim="800000"/>
            <a:headEnd/>
            <a:tailEnd/>
          </a:ln>
        </p:spPr>
        <p:txBody>
          <a:bodyPr vert="horz" wrap="square" lIns="0" tIns="0" rIns="0" bIns="0" numCol="1" anchor="t" anchorCtr="0" compatLnSpc="1">
            <a:prstTxWarp prst="textNoShape">
              <a:avLst/>
            </a:prstTxWarp>
          </a:bodyPr>
          <a:lstStyle/>
          <a:p>
            <a:endParaRPr lang="en-US" dirty="0"/>
          </a:p>
        </p:txBody>
      </p:sp>
      <p:sp>
        <p:nvSpPr>
          <p:cNvPr id="6147" name="Rectangle 3"/>
          <p:cNvSpPr>
            <a:spLocks noChangeArrowheads="1"/>
          </p:cNvSpPr>
          <p:nvPr userDrawn="1"/>
        </p:nvSpPr>
        <p:spPr bwMode="auto">
          <a:xfrm>
            <a:off x="66674" y="1571625"/>
            <a:ext cx="3133725" cy="2562225"/>
          </a:xfrm>
          <a:prstGeom prst="rect">
            <a:avLst/>
          </a:prstGeom>
          <a:solidFill>
            <a:srgbClr val="DBE1CC"/>
          </a:solidFill>
          <a:ln w="9525">
            <a:noFill/>
            <a:miter lim="800000"/>
            <a:headEnd/>
            <a:tailEnd/>
          </a:ln>
        </p:spPr>
        <p:txBody>
          <a:bodyPr vert="horz" wrap="square" lIns="0" tIns="0" rIns="0" bIns="0" numCol="1" anchor="t" anchorCtr="0" compatLnSpc="1">
            <a:prstTxWarp prst="textNoShape">
              <a:avLst/>
            </a:prstTxWarp>
          </a:bodyPr>
          <a:lstStyle/>
          <a:p>
            <a:endParaRPr lang="en-US" dirty="0"/>
          </a:p>
        </p:txBody>
      </p:sp>
      <p:sp>
        <p:nvSpPr>
          <p:cNvPr id="8" name="Text Placeholder 5"/>
          <p:cNvSpPr>
            <a:spLocks noGrp="1"/>
          </p:cNvSpPr>
          <p:nvPr>
            <p:ph type="body" sz="quarter" idx="17" hasCustomPrompt="1"/>
          </p:nvPr>
        </p:nvSpPr>
        <p:spPr>
          <a:xfrm>
            <a:off x="419100" y="800100"/>
            <a:ext cx="5829300" cy="419100"/>
          </a:xfrm>
          <a:prstGeom prst="rect">
            <a:avLst/>
          </a:prstGeom>
        </p:spPr>
        <p:txBody>
          <a:bodyPr/>
          <a:lstStyle>
            <a:lvl1pPr>
              <a:buNone/>
              <a:defRPr sz="2200" b="1" i="0">
                <a:solidFill>
                  <a:schemeClr val="bg1"/>
                </a:solidFill>
                <a:latin typeface="+mj-lt"/>
              </a:defRPr>
            </a:lvl1pPr>
          </a:lstStyle>
          <a:p>
            <a:pPr lvl="0"/>
            <a:r>
              <a:rPr lang="en-US" dirty="0" smtClean="0"/>
              <a:t>Click to edit text</a:t>
            </a:r>
            <a:endParaRPr lang="en-US" dirty="0"/>
          </a:p>
        </p:txBody>
      </p:sp>
      <p:sp>
        <p:nvSpPr>
          <p:cNvPr id="7" name="Text Placeholder 8"/>
          <p:cNvSpPr>
            <a:spLocks noGrp="1"/>
          </p:cNvSpPr>
          <p:nvPr>
            <p:ph type="body" sz="quarter" idx="15"/>
          </p:nvPr>
        </p:nvSpPr>
        <p:spPr>
          <a:xfrm>
            <a:off x="3352800" y="1676401"/>
            <a:ext cx="5486400" cy="2362200"/>
          </a:xfrm>
          <a:prstGeom prst="rect">
            <a:avLst/>
          </a:prstGeom>
        </p:spPr>
        <p:txBody>
          <a:bodyPr/>
          <a:lstStyle>
            <a:lvl1pPr marL="0" indent="0" algn="just">
              <a:lnSpc>
                <a:spcPct val="150000"/>
              </a:lnSpc>
              <a:buNone/>
              <a:defRPr sz="1600" b="1" i="1">
                <a:solidFill>
                  <a:schemeClr val="bg1"/>
                </a:solidFill>
                <a:latin typeface="+mn-lt"/>
              </a:defRPr>
            </a:lvl1pPr>
          </a:lstStyle>
          <a:p>
            <a:pPr lvl="0"/>
            <a:r>
              <a:rPr lang="en-US" smtClean="0"/>
              <a:t>Click to edit Master text styles</a:t>
            </a:r>
          </a:p>
        </p:txBody>
      </p:sp>
      <p:sp>
        <p:nvSpPr>
          <p:cNvPr id="9" name="Picture Placeholder 6"/>
          <p:cNvSpPr>
            <a:spLocks noGrp="1"/>
          </p:cNvSpPr>
          <p:nvPr>
            <p:ph type="pic" sz="quarter" idx="18" hasCustomPrompt="1"/>
          </p:nvPr>
        </p:nvSpPr>
        <p:spPr>
          <a:xfrm>
            <a:off x="180976" y="1666875"/>
            <a:ext cx="2895599" cy="2362200"/>
          </a:xfrm>
          <a:prstGeom prst="rect">
            <a:avLst/>
          </a:prstGeom>
        </p:spPr>
        <p:txBody>
          <a:bodyPr/>
          <a:lstStyle>
            <a:lvl1pPr>
              <a:buNone/>
              <a:defRPr sz="1600">
                <a:solidFill>
                  <a:schemeClr val="bg1"/>
                </a:solidFill>
              </a:defRPr>
            </a:lvl1pPr>
          </a:lstStyle>
          <a:p>
            <a:r>
              <a:rPr lang="en-US" dirty="0" smtClean="0"/>
              <a:t>Click to add picture</a:t>
            </a:r>
            <a:endParaRPr lang="en-US" dirty="0"/>
          </a:p>
        </p:txBody>
      </p:sp>
      <p:sp>
        <p:nvSpPr>
          <p:cNvPr id="11" name="Table Placeholder 10"/>
          <p:cNvSpPr>
            <a:spLocks noGrp="1"/>
          </p:cNvSpPr>
          <p:nvPr>
            <p:ph type="tbl" sz="quarter" idx="19" hasCustomPrompt="1"/>
          </p:nvPr>
        </p:nvSpPr>
        <p:spPr>
          <a:xfrm>
            <a:off x="304800" y="4476750"/>
            <a:ext cx="8382000" cy="1524000"/>
          </a:xfrm>
          <a:prstGeom prst="rect">
            <a:avLst/>
          </a:prstGeom>
        </p:spPr>
        <p:txBody>
          <a:bodyPr/>
          <a:lstStyle>
            <a:lvl1pPr>
              <a:buFontTx/>
              <a:buNone/>
              <a:defRPr sz="1800">
                <a:solidFill>
                  <a:schemeClr val="bg1"/>
                </a:solidFill>
              </a:defRPr>
            </a:lvl1pPr>
          </a:lstStyle>
          <a:p>
            <a:r>
              <a:rPr lang="en-US" dirty="0" smtClean="0"/>
              <a:t>Click to add table</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Information Layout Slide with Table">
    <p:spTree>
      <p:nvGrpSpPr>
        <p:cNvPr id="1" name=""/>
        <p:cNvGrpSpPr/>
        <p:nvPr/>
      </p:nvGrpSpPr>
      <p:grpSpPr>
        <a:xfrm>
          <a:off x="0" y="0"/>
          <a:ext cx="0" cy="0"/>
          <a:chOff x="0" y="0"/>
          <a:chExt cx="0" cy="0"/>
        </a:xfrm>
      </p:grpSpPr>
      <p:sp>
        <p:nvSpPr>
          <p:cNvPr id="7170" name="AutoShape 2"/>
          <p:cNvSpPr>
            <a:spLocks noChangeArrowheads="1"/>
          </p:cNvSpPr>
          <p:nvPr userDrawn="1"/>
        </p:nvSpPr>
        <p:spPr bwMode="auto">
          <a:xfrm>
            <a:off x="228600" y="1295400"/>
            <a:ext cx="8480925" cy="4724400"/>
          </a:xfrm>
          <a:prstGeom prst="roundRect">
            <a:avLst>
              <a:gd name="adj" fmla="val 8019"/>
            </a:avLst>
          </a:prstGeom>
          <a:solidFill>
            <a:srgbClr val="F0EFE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 name="Chart Placeholder 9"/>
          <p:cNvSpPr>
            <a:spLocks noGrp="1"/>
          </p:cNvSpPr>
          <p:nvPr>
            <p:ph type="chart" sz="quarter" idx="14"/>
          </p:nvPr>
        </p:nvSpPr>
        <p:spPr>
          <a:xfrm>
            <a:off x="5105400" y="3962400"/>
            <a:ext cx="3276600" cy="1905000"/>
          </a:xfrm>
          <a:prstGeom prst="rect">
            <a:avLst/>
          </a:prstGeom>
        </p:spPr>
        <p:txBody>
          <a:bodyPr/>
          <a:lstStyle>
            <a:lvl1pPr>
              <a:buNone/>
              <a:defRPr/>
            </a:lvl1pPr>
          </a:lstStyle>
          <a:p>
            <a:r>
              <a:rPr lang="en-US" dirty="0" smtClean="0"/>
              <a:t>Click icon to add chart</a:t>
            </a:r>
            <a:endParaRPr lang="en-US" dirty="0"/>
          </a:p>
        </p:txBody>
      </p:sp>
      <p:sp>
        <p:nvSpPr>
          <p:cNvPr id="14" name="Text Placeholder 9"/>
          <p:cNvSpPr>
            <a:spLocks noGrp="1"/>
          </p:cNvSpPr>
          <p:nvPr>
            <p:ph type="body" sz="quarter" idx="16" hasCustomPrompt="1"/>
          </p:nvPr>
        </p:nvSpPr>
        <p:spPr>
          <a:xfrm>
            <a:off x="504824" y="1447800"/>
            <a:ext cx="2924175" cy="381000"/>
          </a:xfrm>
          <a:prstGeom prst="rect">
            <a:avLst/>
          </a:prstGeom>
        </p:spPr>
        <p:txBody>
          <a:bodyPr/>
          <a:lstStyle>
            <a:lvl1pPr marL="0" indent="0">
              <a:buNone/>
              <a:defRPr sz="2000" b="1" i="0">
                <a:solidFill>
                  <a:schemeClr val="bg1"/>
                </a:solidFill>
                <a:latin typeface="+mj-lt"/>
              </a:defRPr>
            </a:lvl1pPr>
          </a:lstStyle>
          <a:p>
            <a:pPr lvl="0"/>
            <a:r>
              <a:rPr lang="en-US" dirty="0" smtClean="0"/>
              <a:t>Click to edit text</a:t>
            </a:r>
          </a:p>
        </p:txBody>
      </p:sp>
      <p:sp>
        <p:nvSpPr>
          <p:cNvPr id="15" name="Picture Placeholder 6"/>
          <p:cNvSpPr>
            <a:spLocks noGrp="1"/>
          </p:cNvSpPr>
          <p:nvPr>
            <p:ph type="pic" sz="quarter" idx="17"/>
          </p:nvPr>
        </p:nvSpPr>
        <p:spPr>
          <a:xfrm>
            <a:off x="533400" y="1981200"/>
            <a:ext cx="2514600" cy="1828800"/>
          </a:xfrm>
          <a:prstGeom prst="rect">
            <a:avLst/>
          </a:prstGeom>
        </p:spPr>
        <p:txBody>
          <a:bodyPr/>
          <a:lstStyle>
            <a:lvl1pPr>
              <a:buNone/>
              <a:defRPr/>
            </a:lvl1pPr>
          </a:lstStyle>
          <a:p>
            <a:r>
              <a:rPr lang="en-US" dirty="0" smtClean="0"/>
              <a:t>Click icon to add picture</a:t>
            </a:r>
            <a:endParaRPr lang="en-US" dirty="0"/>
          </a:p>
        </p:txBody>
      </p:sp>
      <p:sp>
        <p:nvSpPr>
          <p:cNvPr id="16" name="Text Placeholder 8"/>
          <p:cNvSpPr>
            <a:spLocks noGrp="1"/>
          </p:cNvSpPr>
          <p:nvPr>
            <p:ph type="body" sz="quarter" idx="15"/>
          </p:nvPr>
        </p:nvSpPr>
        <p:spPr>
          <a:xfrm>
            <a:off x="3200400" y="1981200"/>
            <a:ext cx="5181600" cy="1828800"/>
          </a:xfrm>
          <a:prstGeom prst="rect">
            <a:avLst/>
          </a:prstGeom>
        </p:spPr>
        <p:txBody>
          <a:bodyPr/>
          <a:lstStyle>
            <a:lvl1pPr marL="0" indent="0" algn="just">
              <a:lnSpc>
                <a:spcPct val="100000"/>
              </a:lnSpc>
              <a:spcBef>
                <a:spcPts val="0"/>
              </a:spcBef>
              <a:spcAft>
                <a:spcPts val="600"/>
              </a:spcAft>
              <a:buNone/>
              <a:defRPr sz="1200">
                <a:solidFill>
                  <a:schemeClr val="bg1"/>
                </a:solidFill>
                <a:latin typeface="+mj-lt"/>
              </a:defRPr>
            </a:lvl1pPr>
          </a:lstStyle>
          <a:p>
            <a:pPr lvl="0"/>
            <a:r>
              <a:rPr lang="en-US" smtClean="0"/>
              <a:t>Click to edit Master text styles</a:t>
            </a:r>
          </a:p>
        </p:txBody>
      </p:sp>
      <p:sp>
        <p:nvSpPr>
          <p:cNvPr id="8" name="Text Placeholder 9"/>
          <p:cNvSpPr>
            <a:spLocks noGrp="1"/>
          </p:cNvSpPr>
          <p:nvPr>
            <p:ph type="body" sz="quarter" idx="19" hasCustomPrompt="1"/>
          </p:nvPr>
        </p:nvSpPr>
        <p:spPr>
          <a:xfrm>
            <a:off x="3810000" y="1524000"/>
            <a:ext cx="4419600" cy="304800"/>
          </a:xfrm>
          <a:prstGeom prst="rect">
            <a:avLst/>
          </a:prstGeom>
        </p:spPr>
        <p:txBody>
          <a:bodyPr/>
          <a:lstStyle>
            <a:lvl1pPr marL="0" indent="0" algn="r">
              <a:buNone/>
              <a:defRPr sz="1400" b="1" i="0">
                <a:solidFill>
                  <a:schemeClr val="bg1"/>
                </a:solidFill>
                <a:latin typeface="+mj-lt"/>
              </a:defRPr>
            </a:lvl1pPr>
          </a:lstStyle>
          <a:p>
            <a:pPr lvl="0"/>
            <a:r>
              <a:rPr lang="en-US" dirty="0" smtClean="0"/>
              <a:t>Click to text</a:t>
            </a:r>
          </a:p>
        </p:txBody>
      </p:sp>
      <p:sp>
        <p:nvSpPr>
          <p:cNvPr id="9" name="Text Placeholder 5"/>
          <p:cNvSpPr>
            <a:spLocks noGrp="1"/>
          </p:cNvSpPr>
          <p:nvPr>
            <p:ph type="body" sz="quarter" idx="20" hasCustomPrompt="1"/>
          </p:nvPr>
        </p:nvSpPr>
        <p:spPr>
          <a:xfrm>
            <a:off x="419100" y="800100"/>
            <a:ext cx="5829300" cy="419100"/>
          </a:xfrm>
          <a:prstGeom prst="rect">
            <a:avLst/>
          </a:prstGeom>
        </p:spPr>
        <p:txBody>
          <a:bodyPr/>
          <a:lstStyle>
            <a:lvl1pPr>
              <a:buNone/>
              <a:defRPr sz="2200" b="1" i="0">
                <a:solidFill>
                  <a:schemeClr val="bg1"/>
                </a:solidFill>
                <a:latin typeface="+mj-lt"/>
              </a:defRPr>
            </a:lvl1pPr>
          </a:lstStyle>
          <a:p>
            <a:pPr lvl="0"/>
            <a:r>
              <a:rPr lang="en-US" dirty="0" smtClean="0"/>
              <a:t>Click to edit text</a:t>
            </a:r>
            <a:endParaRPr lang="en-US" dirty="0"/>
          </a:p>
        </p:txBody>
      </p:sp>
      <p:sp>
        <p:nvSpPr>
          <p:cNvPr id="10" name="Text Placeholder 8"/>
          <p:cNvSpPr>
            <a:spLocks noGrp="1"/>
          </p:cNvSpPr>
          <p:nvPr>
            <p:ph type="body" sz="quarter" idx="21"/>
          </p:nvPr>
        </p:nvSpPr>
        <p:spPr>
          <a:xfrm>
            <a:off x="533400" y="3962400"/>
            <a:ext cx="4343400" cy="1905000"/>
          </a:xfrm>
          <a:prstGeom prst="rect">
            <a:avLst/>
          </a:prstGeom>
        </p:spPr>
        <p:txBody>
          <a:bodyPr/>
          <a:lstStyle>
            <a:lvl1pPr marL="0" indent="0" algn="just">
              <a:lnSpc>
                <a:spcPct val="100000"/>
              </a:lnSpc>
              <a:spcBef>
                <a:spcPts val="0"/>
              </a:spcBef>
              <a:spcAft>
                <a:spcPts val="600"/>
              </a:spcAft>
              <a:buNone/>
              <a:defRPr sz="1200">
                <a:solidFill>
                  <a:schemeClr val="bg1"/>
                </a:solidFill>
                <a:latin typeface="+mj-lt"/>
              </a:defRPr>
            </a:lvl1pPr>
          </a:lstStyle>
          <a:p>
            <a:pPr lvl="0"/>
            <a:r>
              <a:rPr lang="en-US" smtClean="0"/>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formation Layout Slide with Pie Chart">
    <p:spTree>
      <p:nvGrpSpPr>
        <p:cNvPr id="1" name=""/>
        <p:cNvGrpSpPr/>
        <p:nvPr/>
      </p:nvGrpSpPr>
      <p:grpSpPr>
        <a:xfrm>
          <a:off x="0" y="0"/>
          <a:ext cx="0" cy="0"/>
          <a:chOff x="0" y="0"/>
          <a:chExt cx="0" cy="0"/>
        </a:xfrm>
      </p:grpSpPr>
      <p:sp>
        <p:nvSpPr>
          <p:cNvPr id="4" name="Chart Placeholder 9"/>
          <p:cNvSpPr>
            <a:spLocks noGrp="1"/>
          </p:cNvSpPr>
          <p:nvPr>
            <p:ph type="chart" sz="quarter" idx="14"/>
          </p:nvPr>
        </p:nvSpPr>
        <p:spPr>
          <a:xfrm>
            <a:off x="457200" y="1523999"/>
            <a:ext cx="2819400" cy="2057401"/>
          </a:xfrm>
          <a:prstGeom prst="rect">
            <a:avLst/>
          </a:prstGeom>
        </p:spPr>
        <p:txBody>
          <a:bodyPr/>
          <a:lstStyle>
            <a:lvl1pPr>
              <a:buNone/>
              <a:defRPr sz="2000">
                <a:solidFill>
                  <a:schemeClr val="bg1"/>
                </a:solidFill>
              </a:defRPr>
            </a:lvl1pPr>
          </a:lstStyle>
          <a:p>
            <a:r>
              <a:rPr lang="en-US" dirty="0" smtClean="0"/>
              <a:t>Click icon to add chart</a:t>
            </a:r>
            <a:endParaRPr lang="en-US" dirty="0"/>
          </a:p>
        </p:txBody>
      </p:sp>
      <p:sp>
        <p:nvSpPr>
          <p:cNvPr id="8" name="Text Placeholder 5"/>
          <p:cNvSpPr>
            <a:spLocks noGrp="1"/>
          </p:cNvSpPr>
          <p:nvPr>
            <p:ph type="body" sz="quarter" idx="20" hasCustomPrompt="1"/>
          </p:nvPr>
        </p:nvSpPr>
        <p:spPr>
          <a:xfrm>
            <a:off x="419100" y="800100"/>
            <a:ext cx="5829300" cy="419100"/>
          </a:xfrm>
          <a:prstGeom prst="rect">
            <a:avLst/>
          </a:prstGeom>
        </p:spPr>
        <p:txBody>
          <a:bodyPr/>
          <a:lstStyle>
            <a:lvl1pPr>
              <a:buNone/>
              <a:defRPr sz="2200" b="1" i="0">
                <a:solidFill>
                  <a:schemeClr val="bg1"/>
                </a:solidFill>
                <a:latin typeface="+mj-lt"/>
              </a:defRPr>
            </a:lvl1pPr>
          </a:lstStyle>
          <a:p>
            <a:pPr lvl="0"/>
            <a:r>
              <a:rPr lang="en-US" dirty="0" smtClean="0"/>
              <a:t>Click to edit text</a:t>
            </a:r>
            <a:endParaRPr lang="en-US" dirty="0"/>
          </a:p>
        </p:txBody>
      </p:sp>
      <p:sp>
        <p:nvSpPr>
          <p:cNvPr id="8194" name="AutoShape 2"/>
          <p:cNvSpPr>
            <a:spLocks noChangeArrowheads="1"/>
          </p:cNvSpPr>
          <p:nvPr userDrawn="1"/>
        </p:nvSpPr>
        <p:spPr bwMode="auto">
          <a:xfrm>
            <a:off x="3352800" y="1447800"/>
            <a:ext cx="5229225" cy="2133600"/>
          </a:xfrm>
          <a:prstGeom prst="roundRect">
            <a:avLst>
              <a:gd name="adj" fmla="val 8019"/>
            </a:avLst>
          </a:prstGeom>
          <a:solidFill>
            <a:srgbClr val="F0EFE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Chart Placeholder 9"/>
          <p:cNvSpPr>
            <a:spLocks noGrp="1"/>
          </p:cNvSpPr>
          <p:nvPr>
            <p:ph type="chart" sz="quarter" idx="21"/>
          </p:nvPr>
        </p:nvSpPr>
        <p:spPr>
          <a:xfrm>
            <a:off x="5791200" y="3886201"/>
            <a:ext cx="2590800" cy="2057400"/>
          </a:xfrm>
          <a:prstGeom prst="rect">
            <a:avLst/>
          </a:prstGeom>
        </p:spPr>
        <p:txBody>
          <a:bodyPr/>
          <a:lstStyle>
            <a:lvl1pPr>
              <a:buNone/>
              <a:defRPr sz="2000">
                <a:solidFill>
                  <a:schemeClr val="bg1"/>
                </a:solidFill>
              </a:defRPr>
            </a:lvl1pPr>
          </a:lstStyle>
          <a:p>
            <a:r>
              <a:rPr lang="en-US" dirty="0" smtClean="0"/>
              <a:t>Click icon to add chart</a:t>
            </a:r>
            <a:endParaRPr lang="en-US" dirty="0"/>
          </a:p>
        </p:txBody>
      </p:sp>
      <p:sp>
        <p:nvSpPr>
          <p:cNvPr id="12" name="Text Placeholder 9"/>
          <p:cNvSpPr>
            <a:spLocks noGrp="1"/>
          </p:cNvSpPr>
          <p:nvPr>
            <p:ph type="body" sz="quarter" idx="16" hasCustomPrompt="1"/>
          </p:nvPr>
        </p:nvSpPr>
        <p:spPr>
          <a:xfrm>
            <a:off x="3657600" y="1524000"/>
            <a:ext cx="2286000" cy="381000"/>
          </a:xfrm>
          <a:prstGeom prst="rect">
            <a:avLst/>
          </a:prstGeom>
        </p:spPr>
        <p:txBody>
          <a:bodyPr/>
          <a:lstStyle>
            <a:lvl1pPr marL="0" indent="0">
              <a:buNone/>
              <a:defRPr sz="2000" b="1" i="0">
                <a:solidFill>
                  <a:schemeClr val="bg1"/>
                </a:solidFill>
                <a:latin typeface="+mj-lt"/>
              </a:defRPr>
            </a:lvl1pPr>
          </a:lstStyle>
          <a:p>
            <a:pPr lvl="0"/>
            <a:r>
              <a:rPr lang="en-US" dirty="0" smtClean="0"/>
              <a:t>Click to edit text</a:t>
            </a:r>
          </a:p>
        </p:txBody>
      </p:sp>
      <p:sp>
        <p:nvSpPr>
          <p:cNvPr id="13" name="Picture Placeholder 6"/>
          <p:cNvSpPr>
            <a:spLocks noGrp="1"/>
          </p:cNvSpPr>
          <p:nvPr>
            <p:ph type="pic" sz="quarter" idx="17"/>
          </p:nvPr>
        </p:nvSpPr>
        <p:spPr>
          <a:xfrm>
            <a:off x="3657600" y="2057400"/>
            <a:ext cx="1752600" cy="1295400"/>
          </a:xfrm>
          <a:prstGeom prst="rect">
            <a:avLst/>
          </a:prstGeom>
        </p:spPr>
        <p:txBody>
          <a:bodyPr/>
          <a:lstStyle>
            <a:lvl1pPr>
              <a:buNone/>
              <a:defRPr sz="1200">
                <a:solidFill>
                  <a:schemeClr val="bg1"/>
                </a:solidFill>
              </a:defRPr>
            </a:lvl1pPr>
          </a:lstStyle>
          <a:p>
            <a:r>
              <a:rPr lang="en-US" dirty="0" smtClean="0"/>
              <a:t>Click icon to add picture</a:t>
            </a:r>
            <a:endParaRPr lang="en-US" dirty="0"/>
          </a:p>
        </p:txBody>
      </p:sp>
      <p:sp>
        <p:nvSpPr>
          <p:cNvPr id="14" name="Text Placeholder 8"/>
          <p:cNvSpPr>
            <a:spLocks noGrp="1"/>
          </p:cNvSpPr>
          <p:nvPr>
            <p:ph type="body" sz="quarter" idx="15"/>
          </p:nvPr>
        </p:nvSpPr>
        <p:spPr>
          <a:xfrm>
            <a:off x="5562600" y="2057400"/>
            <a:ext cx="2819400" cy="1371600"/>
          </a:xfrm>
          <a:prstGeom prst="rect">
            <a:avLst/>
          </a:prstGeom>
        </p:spPr>
        <p:txBody>
          <a:bodyPr/>
          <a:lstStyle>
            <a:lvl1pPr marL="0" indent="0" algn="just">
              <a:lnSpc>
                <a:spcPct val="100000"/>
              </a:lnSpc>
              <a:spcBef>
                <a:spcPts val="0"/>
              </a:spcBef>
              <a:spcAft>
                <a:spcPts val="600"/>
              </a:spcAft>
              <a:buNone/>
              <a:defRPr sz="1200">
                <a:solidFill>
                  <a:schemeClr val="bg1"/>
                </a:solidFill>
                <a:latin typeface="+mj-lt"/>
              </a:defRPr>
            </a:lvl1pPr>
          </a:lstStyle>
          <a:p>
            <a:pPr lvl="0"/>
            <a:r>
              <a:rPr lang="en-US" smtClean="0"/>
              <a:t>Click to edit Master text styles</a:t>
            </a:r>
          </a:p>
        </p:txBody>
      </p:sp>
      <p:sp>
        <p:nvSpPr>
          <p:cNvPr id="15" name="Text Placeholder 9"/>
          <p:cNvSpPr>
            <a:spLocks noGrp="1"/>
          </p:cNvSpPr>
          <p:nvPr>
            <p:ph type="body" sz="quarter" idx="19" hasCustomPrompt="1"/>
          </p:nvPr>
        </p:nvSpPr>
        <p:spPr>
          <a:xfrm>
            <a:off x="6019800" y="1571625"/>
            <a:ext cx="2286000" cy="304800"/>
          </a:xfrm>
          <a:prstGeom prst="rect">
            <a:avLst/>
          </a:prstGeom>
        </p:spPr>
        <p:txBody>
          <a:bodyPr/>
          <a:lstStyle>
            <a:lvl1pPr marL="0" indent="0">
              <a:buNone/>
              <a:defRPr sz="1400" b="1" i="0">
                <a:solidFill>
                  <a:schemeClr val="bg1"/>
                </a:solidFill>
                <a:latin typeface="+mj-lt"/>
              </a:defRPr>
            </a:lvl1pPr>
          </a:lstStyle>
          <a:p>
            <a:pPr lvl="0"/>
            <a:r>
              <a:rPr lang="en-US" dirty="0" smtClean="0"/>
              <a:t>Click to text</a:t>
            </a:r>
          </a:p>
        </p:txBody>
      </p:sp>
      <p:sp>
        <p:nvSpPr>
          <p:cNvPr id="16" name="AutoShape 2"/>
          <p:cNvSpPr>
            <a:spLocks noChangeArrowheads="1"/>
          </p:cNvSpPr>
          <p:nvPr userDrawn="1"/>
        </p:nvSpPr>
        <p:spPr bwMode="auto">
          <a:xfrm>
            <a:off x="304800" y="3810000"/>
            <a:ext cx="5229225" cy="2133600"/>
          </a:xfrm>
          <a:prstGeom prst="roundRect">
            <a:avLst>
              <a:gd name="adj" fmla="val 8019"/>
            </a:avLst>
          </a:prstGeom>
          <a:solidFill>
            <a:srgbClr val="F0EFE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 name="Text Placeholder 9"/>
          <p:cNvSpPr>
            <a:spLocks noGrp="1"/>
          </p:cNvSpPr>
          <p:nvPr>
            <p:ph type="body" sz="quarter" idx="22" hasCustomPrompt="1"/>
          </p:nvPr>
        </p:nvSpPr>
        <p:spPr>
          <a:xfrm>
            <a:off x="609600" y="3886200"/>
            <a:ext cx="2286000" cy="381000"/>
          </a:xfrm>
          <a:prstGeom prst="rect">
            <a:avLst/>
          </a:prstGeom>
        </p:spPr>
        <p:txBody>
          <a:bodyPr/>
          <a:lstStyle>
            <a:lvl1pPr marL="0" indent="0">
              <a:buNone/>
              <a:defRPr sz="2000" b="1" i="0">
                <a:solidFill>
                  <a:schemeClr val="bg1"/>
                </a:solidFill>
                <a:latin typeface="+mj-lt"/>
              </a:defRPr>
            </a:lvl1pPr>
          </a:lstStyle>
          <a:p>
            <a:pPr lvl="0"/>
            <a:r>
              <a:rPr lang="en-US" dirty="0" smtClean="0"/>
              <a:t>Click to edit text</a:t>
            </a:r>
          </a:p>
        </p:txBody>
      </p:sp>
      <p:sp>
        <p:nvSpPr>
          <p:cNvPr id="18" name="Picture Placeholder 6"/>
          <p:cNvSpPr>
            <a:spLocks noGrp="1"/>
          </p:cNvSpPr>
          <p:nvPr>
            <p:ph type="pic" sz="quarter" idx="23"/>
          </p:nvPr>
        </p:nvSpPr>
        <p:spPr>
          <a:xfrm>
            <a:off x="609600" y="4419600"/>
            <a:ext cx="1752600" cy="1295400"/>
          </a:xfrm>
          <a:prstGeom prst="rect">
            <a:avLst/>
          </a:prstGeom>
        </p:spPr>
        <p:txBody>
          <a:bodyPr/>
          <a:lstStyle>
            <a:lvl1pPr>
              <a:buNone/>
              <a:defRPr sz="1200">
                <a:solidFill>
                  <a:schemeClr val="bg1"/>
                </a:solidFill>
              </a:defRPr>
            </a:lvl1pPr>
          </a:lstStyle>
          <a:p>
            <a:r>
              <a:rPr lang="en-US" dirty="0" smtClean="0"/>
              <a:t>Click icon to add picture</a:t>
            </a:r>
            <a:endParaRPr lang="en-US" dirty="0"/>
          </a:p>
        </p:txBody>
      </p:sp>
      <p:sp>
        <p:nvSpPr>
          <p:cNvPr id="19" name="Text Placeholder 8"/>
          <p:cNvSpPr>
            <a:spLocks noGrp="1"/>
          </p:cNvSpPr>
          <p:nvPr>
            <p:ph type="body" sz="quarter" idx="24"/>
          </p:nvPr>
        </p:nvSpPr>
        <p:spPr>
          <a:xfrm>
            <a:off x="2514600" y="4419600"/>
            <a:ext cx="2819400" cy="1371600"/>
          </a:xfrm>
          <a:prstGeom prst="rect">
            <a:avLst/>
          </a:prstGeom>
        </p:spPr>
        <p:txBody>
          <a:bodyPr/>
          <a:lstStyle>
            <a:lvl1pPr marL="0" indent="0" algn="just">
              <a:lnSpc>
                <a:spcPct val="100000"/>
              </a:lnSpc>
              <a:spcBef>
                <a:spcPts val="0"/>
              </a:spcBef>
              <a:spcAft>
                <a:spcPts val="600"/>
              </a:spcAft>
              <a:buNone/>
              <a:defRPr sz="1200">
                <a:solidFill>
                  <a:schemeClr val="bg1"/>
                </a:solidFill>
                <a:latin typeface="+mj-lt"/>
              </a:defRPr>
            </a:lvl1pPr>
          </a:lstStyle>
          <a:p>
            <a:pPr lvl="0"/>
            <a:r>
              <a:rPr lang="en-US" smtClean="0"/>
              <a:t>Click to edit Master text styles</a:t>
            </a:r>
          </a:p>
        </p:txBody>
      </p:sp>
      <p:sp>
        <p:nvSpPr>
          <p:cNvPr id="20" name="Text Placeholder 9"/>
          <p:cNvSpPr>
            <a:spLocks noGrp="1"/>
          </p:cNvSpPr>
          <p:nvPr>
            <p:ph type="body" sz="quarter" idx="25" hasCustomPrompt="1"/>
          </p:nvPr>
        </p:nvSpPr>
        <p:spPr>
          <a:xfrm>
            <a:off x="2971800" y="3933825"/>
            <a:ext cx="2286000" cy="304800"/>
          </a:xfrm>
          <a:prstGeom prst="rect">
            <a:avLst/>
          </a:prstGeom>
        </p:spPr>
        <p:txBody>
          <a:bodyPr/>
          <a:lstStyle>
            <a:lvl1pPr marL="0" indent="0">
              <a:buNone/>
              <a:defRPr sz="1400" b="1" i="0">
                <a:solidFill>
                  <a:schemeClr val="bg1"/>
                </a:solidFill>
                <a:latin typeface="+mj-lt"/>
              </a:defRPr>
            </a:lvl1pPr>
          </a:lstStyle>
          <a:p>
            <a:pPr lvl="0"/>
            <a:r>
              <a:rPr lang="en-US" dirty="0" smtClean="0"/>
              <a:t>Click to text</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ack Cover Slide">
    <p:spTree>
      <p:nvGrpSpPr>
        <p:cNvPr id="1" name=""/>
        <p:cNvGrpSpPr/>
        <p:nvPr/>
      </p:nvGrpSpPr>
      <p:grpSpPr>
        <a:xfrm>
          <a:off x="0" y="0"/>
          <a:ext cx="0" cy="0"/>
          <a:chOff x="0" y="0"/>
          <a:chExt cx="0" cy="0"/>
        </a:xfrm>
      </p:grpSpPr>
      <p:sp>
        <p:nvSpPr>
          <p:cNvPr id="12" name="Text Placeholder 5"/>
          <p:cNvSpPr>
            <a:spLocks noGrp="1"/>
          </p:cNvSpPr>
          <p:nvPr>
            <p:ph type="body" sz="quarter" idx="20" hasCustomPrompt="1"/>
          </p:nvPr>
        </p:nvSpPr>
        <p:spPr>
          <a:xfrm>
            <a:off x="419100" y="838200"/>
            <a:ext cx="8305800" cy="838200"/>
          </a:xfrm>
          <a:prstGeom prst="rect">
            <a:avLst/>
          </a:prstGeom>
        </p:spPr>
        <p:txBody>
          <a:bodyPr/>
          <a:lstStyle>
            <a:lvl1pPr algn="ctr">
              <a:buNone/>
              <a:defRPr sz="4000" b="1" i="1">
                <a:solidFill>
                  <a:schemeClr val="bg1"/>
                </a:solidFill>
                <a:latin typeface="+mj-lt"/>
              </a:defRPr>
            </a:lvl1pPr>
          </a:lstStyle>
          <a:p>
            <a:pPr lvl="0"/>
            <a:r>
              <a:rPr lang="en-US" dirty="0" smtClean="0"/>
              <a:t>Where Will the New Roads Lead…</a:t>
            </a:r>
            <a:endParaRPr lang="en-US" dirty="0"/>
          </a:p>
        </p:txBody>
      </p:sp>
      <p:pic>
        <p:nvPicPr>
          <p:cNvPr id="4705" name="Picture 4704" descr="http://www.netizenwallpapers.com/upload/DesktopWallpapers/cache/Cute-032-baby-032-laptop-1920x1080.jpg"/>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571500" y="1524000"/>
            <a:ext cx="8001000" cy="460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xfrm>
            <a:off x="6553200" y="6245225"/>
            <a:ext cx="2133600" cy="476250"/>
          </a:xfrm>
          <a:prstGeom prst="rect">
            <a:avLst/>
          </a:prstGeom>
          <a:ln/>
        </p:spPr>
        <p:txBody>
          <a:bodyPr/>
          <a:lstStyle>
            <a:lvl1pPr>
              <a:defRPr/>
            </a:lvl1pPr>
          </a:lstStyle>
          <a:p>
            <a:pPr>
              <a:defRPr/>
            </a:pPr>
            <a:fld id="{9E8CE0F9-45E9-4AB1-9CD9-3DD1A6E487BA}" type="slidenum">
              <a:rPr lang="en-US"/>
              <a:pPr>
                <a:defRPr/>
              </a:pPr>
              <a:t>‹#›</a:t>
            </a:fld>
            <a:endParaRPr lang="en-US" dirty="0"/>
          </a:p>
        </p:txBody>
      </p:sp>
    </p:spTree>
    <p:extLst>
      <p:ext uri="{BB962C8B-B14F-4D97-AF65-F5344CB8AC3E}">
        <p14:creationId xmlns:p14="http://schemas.microsoft.com/office/powerpoint/2010/main" val="14277116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xfrm>
            <a:off x="6553200" y="6245225"/>
            <a:ext cx="2133600" cy="476250"/>
          </a:xfrm>
          <a:prstGeom prst="rect">
            <a:avLst/>
          </a:prstGeom>
          <a:ln/>
        </p:spPr>
        <p:txBody>
          <a:bodyPr/>
          <a:lstStyle>
            <a:lvl1pPr>
              <a:defRPr/>
            </a:lvl1pPr>
          </a:lstStyle>
          <a:p>
            <a:pPr>
              <a:defRPr/>
            </a:pPr>
            <a:fld id="{EFD7CF7E-E54F-4039-B532-110692AABC97}" type="slidenum">
              <a:rPr lang="en-US"/>
              <a:pPr>
                <a:defRPr/>
              </a:pPr>
              <a:t>‹#›</a:t>
            </a:fld>
            <a:endParaRPr lang="en-US" dirty="0"/>
          </a:p>
        </p:txBody>
      </p:sp>
    </p:spTree>
    <p:extLst>
      <p:ext uri="{BB962C8B-B14F-4D97-AF65-F5344CB8AC3E}">
        <p14:creationId xmlns:p14="http://schemas.microsoft.com/office/powerpoint/2010/main" val="28265683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sp>
        <p:nvSpPr>
          <p:cNvPr id="3" name="Rectangle 3"/>
          <p:cNvSpPr>
            <a:spLocks noChangeArrowheads="1"/>
          </p:cNvSpPr>
          <p:nvPr userDrawn="1"/>
        </p:nvSpPr>
        <p:spPr bwMode="auto">
          <a:xfrm>
            <a:off x="0" y="0"/>
            <a:ext cx="9144000" cy="2846387"/>
          </a:xfrm>
          <a:prstGeom prst="rect">
            <a:avLst/>
          </a:prstGeom>
          <a:solidFill>
            <a:srgbClr val="D6EEEE"/>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solidFill>
                <a:srgbClr val="F0EFEF"/>
              </a:solidFill>
            </a:endParaRPr>
          </a:p>
        </p:txBody>
      </p:sp>
      <p:grpSp>
        <p:nvGrpSpPr>
          <p:cNvPr id="5574" name="Group 5573"/>
          <p:cNvGrpSpPr/>
          <p:nvPr userDrawn="1"/>
        </p:nvGrpSpPr>
        <p:grpSpPr>
          <a:xfrm>
            <a:off x="-1" y="14521"/>
            <a:ext cx="9144001" cy="4643204"/>
            <a:chOff x="-47625" y="-38032"/>
            <a:chExt cx="9220200" cy="4695757"/>
          </a:xfrm>
        </p:grpSpPr>
        <p:sp>
          <p:nvSpPr>
            <p:cNvPr id="6" name="Freeform 6"/>
            <p:cNvSpPr>
              <a:spLocks/>
            </p:cNvSpPr>
            <p:nvPr/>
          </p:nvSpPr>
          <p:spPr bwMode="auto">
            <a:xfrm>
              <a:off x="1760257" y="14521"/>
              <a:ext cx="2765863" cy="4595189"/>
            </a:xfrm>
            <a:custGeom>
              <a:avLst/>
              <a:gdLst/>
              <a:ahLst/>
              <a:cxnLst>
                <a:cxn ang="0">
                  <a:pos x="0" y="0"/>
                </a:cxn>
                <a:cxn ang="0">
                  <a:pos x="81" y="0"/>
                </a:cxn>
                <a:cxn ang="0">
                  <a:pos x="285" y="389"/>
                </a:cxn>
                <a:cxn ang="0">
                  <a:pos x="488" y="778"/>
                </a:cxn>
                <a:cxn ang="0">
                  <a:pos x="0" y="0"/>
                </a:cxn>
              </a:cxnLst>
              <a:rect l="0" t="0" r="r" b="b"/>
              <a:pathLst>
                <a:path w="488" h="778">
                  <a:moveTo>
                    <a:pt x="0" y="0"/>
                  </a:moveTo>
                  <a:cubicBezTo>
                    <a:pt x="27" y="0"/>
                    <a:pt x="54" y="0"/>
                    <a:pt x="81" y="0"/>
                  </a:cubicBezTo>
                  <a:cubicBezTo>
                    <a:pt x="150" y="128"/>
                    <a:pt x="217" y="259"/>
                    <a:pt x="285" y="389"/>
                  </a:cubicBezTo>
                  <a:cubicBezTo>
                    <a:pt x="352" y="519"/>
                    <a:pt x="422" y="648"/>
                    <a:pt x="488" y="778"/>
                  </a:cubicBezTo>
                  <a:cubicBezTo>
                    <a:pt x="325" y="519"/>
                    <a:pt x="160" y="259"/>
                    <a:pt x="0" y="0"/>
                  </a:cubicBezTo>
                  <a:close/>
                </a:path>
              </a:pathLst>
            </a:custGeom>
            <a:solidFill>
              <a:srgbClr val="DDF1F0"/>
            </a:solidFill>
            <a:ln w="9525">
              <a:noFill/>
              <a:round/>
              <a:headEnd/>
              <a:tailEnd/>
            </a:ln>
          </p:spPr>
          <p:txBody>
            <a:bodyPr vert="horz" wrap="square" lIns="91440" tIns="45720" rIns="91440" bIns="45720" numCol="1" anchor="t" anchorCtr="0" compatLnSpc="1">
              <a:prstTxWarp prst="textNoShape">
                <a:avLst/>
              </a:prstTxWarp>
            </a:bodyPr>
            <a:lstStyle/>
            <a:p>
              <a:endParaRPr lang="en-US" dirty="0">
                <a:solidFill>
                  <a:srgbClr val="F0EFEF"/>
                </a:solidFill>
              </a:endParaRPr>
            </a:p>
          </p:txBody>
        </p:sp>
        <p:sp>
          <p:nvSpPr>
            <p:cNvPr id="5559" name="Freeform 7"/>
            <p:cNvSpPr>
              <a:spLocks/>
            </p:cNvSpPr>
            <p:nvPr/>
          </p:nvSpPr>
          <p:spPr bwMode="auto">
            <a:xfrm>
              <a:off x="4565423" y="14521"/>
              <a:ext cx="946191" cy="4583951"/>
            </a:xfrm>
            <a:custGeom>
              <a:avLst/>
              <a:gdLst/>
              <a:ahLst/>
              <a:cxnLst>
                <a:cxn ang="0">
                  <a:pos x="104" y="0"/>
                </a:cxn>
                <a:cxn ang="0">
                  <a:pos x="167" y="0"/>
                </a:cxn>
                <a:cxn ang="0">
                  <a:pos x="0" y="776"/>
                </a:cxn>
                <a:cxn ang="0">
                  <a:pos x="103" y="1"/>
                </a:cxn>
                <a:cxn ang="0">
                  <a:pos x="104" y="0"/>
                </a:cxn>
              </a:cxnLst>
              <a:rect l="0" t="0" r="r" b="b"/>
              <a:pathLst>
                <a:path w="167" h="776">
                  <a:moveTo>
                    <a:pt x="104" y="0"/>
                  </a:moveTo>
                  <a:cubicBezTo>
                    <a:pt x="125" y="0"/>
                    <a:pt x="146" y="0"/>
                    <a:pt x="167" y="0"/>
                  </a:cubicBezTo>
                  <a:cubicBezTo>
                    <a:pt x="112" y="259"/>
                    <a:pt x="55" y="517"/>
                    <a:pt x="0" y="776"/>
                  </a:cubicBezTo>
                  <a:cubicBezTo>
                    <a:pt x="32" y="519"/>
                    <a:pt x="69" y="260"/>
                    <a:pt x="103" y="1"/>
                  </a:cubicBezTo>
                  <a:cubicBezTo>
                    <a:pt x="103" y="0"/>
                    <a:pt x="103" y="0"/>
                    <a:pt x="104" y="0"/>
                  </a:cubicBezTo>
                  <a:close/>
                </a:path>
              </a:pathLst>
            </a:custGeom>
            <a:solidFill>
              <a:srgbClr val="DDF1F0"/>
            </a:solidFill>
            <a:ln w="9525">
              <a:noFill/>
              <a:round/>
              <a:headEnd/>
              <a:tailEnd/>
            </a:ln>
          </p:spPr>
          <p:txBody>
            <a:bodyPr vert="horz" wrap="square" lIns="91440" tIns="45720" rIns="91440" bIns="45720" numCol="1" anchor="t" anchorCtr="0" compatLnSpc="1">
              <a:prstTxWarp prst="textNoShape">
                <a:avLst/>
              </a:prstTxWarp>
            </a:bodyPr>
            <a:lstStyle/>
            <a:p>
              <a:endParaRPr lang="en-US" dirty="0">
                <a:solidFill>
                  <a:srgbClr val="F0EFEF"/>
                </a:solidFill>
              </a:endParaRPr>
            </a:p>
          </p:txBody>
        </p:sp>
        <p:sp>
          <p:nvSpPr>
            <p:cNvPr id="5560" name="Freeform 8"/>
            <p:cNvSpPr>
              <a:spLocks/>
            </p:cNvSpPr>
            <p:nvPr/>
          </p:nvSpPr>
          <p:spPr bwMode="auto">
            <a:xfrm>
              <a:off x="4571318" y="14521"/>
              <a:ext cx="1790197" cy="4590081"/>
            </a:xfrm>
            <a:custGeom>
              <a:avLst/>
              <a:gdLst/>
              <a:ahLst/>
              <a:cxnLst>
                <a:cxn ang="0">
                  <a:pos x="247" y="0"/>
                </a:cxn>
                <a:cxn ang="0">
                  <a:pos x="316" y="0"/>
                </a:cxn>
                <a:cxn ang="0">
                  <a:pos x="0" y="777"/>
                </a:cxn>
                <a:cxn ang="0">
                  <a:pos x="15" y="729"/>
                </a:cxn>
                <a:cxn ang="0">
                  <a:pos x="245" y="1"/>
                </a:cxn>
                <a:cxn ang="0">
                  <a:pos x="247" y="0"/>
                </a:cxn>
              </a:cxnLst>
              <a:rect l="0" t="0" r="r" b="b"/>
              <a:pathLst>
                <a:path w="316" h="777">
                  <a:moveTo>
                    <a:pt x="247" y="0"/>
                  </a:moveTo>
                  <a:cubicBezTo>
                    <a:pt x="270" y="0"/>
                    <a:pt x="293" y="0"/>
                    <a:pt x="316" y="0"/>
                  </a:cubicBezTo>
                  <a:cubicBezTo>
                    <a:pt x="212" y="260"/>
                    <a:pt x="105" y="517"/>
                    <a:pt x="0" y="777"/>
                  </a:cubicBezTo>
                  <a:cubicBezTo>
                    <a:pt x="3" y="760"/>
                    <a:pt x="10" y="745"/>
                    <a:pt x="15" y="729"/>
                  </a:cubicBezTo>
                  <a:cubicBezTo>
                    <a:pt x="91" y="487"/>
                    <a:pt x="169" y="244"/>
                    <a:pt x="245" y="1"/>
                  </a:cubicBezTo>
                  <a:cubicBezTo>
                    <a:pt x="246" y="1"/>
                    <a:pt x="246" y="0"/>
                    <a:pt x="247" y="0"/>
                  </a:cubicBezTo>
                  <a:close/>
                </a:path>
              </a:pathLst>
            </a:custGeom>
            <a:solidFill>
              <a:srgbClr val="DDF1F0"/>
            </a:solidFill>
            <a:ln w="9525">
              <a:noFill/>
              <a:round/>
              <a:headEnd/>
              <a:tailEnd/>
            </a:ln>
          </p:spPr>
          <p:txBody>
            <a:bodyPr vert="horz" wrap="square" lIns="91440" tIns="45720" rIns="91440" bIns="45720" numCol="1" anchor="t" anchorCtr="0" compatLnSpc="1">
              <a:prstTxWarp prst="textNoShape">
                <a:avLst/>
              </a:prstTxWarp>
            </a:bodyPr>
            <a:lstStyle/>
            <a:p>
              <a:endParaRPr lang="en-US" dirty="0">
                <a:solidFill>
                  <a:srgbClr val="F0EFEF"/>
                </a:solidFill>
              </a:endParaRPr>
            </a:p>
          </p:txBody>
        </p:sp>
        <p:sp>
          <p:nvSpPr>
            <p:cNvPr id="5561" name="Freeform 9"/>
            <p:cNvSpPr>
              <a:spLocks/>
            </p:cNvSpPr>
            <p:nvPr/>
          </p:nvSpPr>
          <p:spPr bwMode="auto">
            <a:xfrm>
              <a:off x="4599812" y="3605470"/>
              <a:ext cx="4566868" cy="1039996"/>
            </a:xfrm>
            <a:custGeom>
              <a:avLst/>
              <a:gdLst/>
              <a:ahLst/>
              <a:cxnLst>
                <a:cxn ang="0">
                  <a:pos x="803" y="0"/>
                </a:cxn>
                <a:cxn ang="0">
                  <a:pos x="805" y="7"/>
                </a:cxn>
                <a:cxn ang="0">
                  <a:pos x="805" y="67"/>
                </a:cxn>
                <a:cxn ang="0">
                  <a:pos x="0" y="176"/>
                </a:cxn>
                <a:cxn ang="0">
                  <a:pos x="803" y="0"/>
                </a:cxn>
              </a:cxnLst>
              <a:rect l="0" t="0" r="r" b="b"/>
              <a:pathLst>
                <a:path w="806" h="176">
                  <a:moveTo>
                    <a:pt x="803" y="0"/>
                  </a:moveTo>
                  <a:cubicBezTo>
                    <a:pt x="806" y="0"/>
                    <a:pt x="805" y="5"/>
                    <a:pt x="805" y="7"/>
                  </a:cubicBezTo>
                  <a:cubicBezTo>
                    <a:pt x="805" y="25"/>
                    <a:pt x="804" y="48"/>
                    <a:pt x="805" y="67"/>
                  </a:cubicBezTo>
                  <a:cubicBezTo>
                    <a:pt x="537" y="103"/>
                    <a:pt x="268" y="140"/>
                    <a:pt x="0" y="176"/>
                  </a:cubicBezTo>
                  <a:cubicBezTo>
                    <a:pt x="267" y="117"/>
                    <a:pt x="535" y="59"/>
                    <a:pt x="803" y="0"/>
                  </a:cubicBezTo>
                  <a:close/>
                </a:path>
              </a:pathLst>
            </a:custGeom>
            <a:solidFill>
              <a:srgbClr val="DDF1F0"/>
            </a:solidFill>
            <a:ln w="9525">
              <a:noFill/>
              <a:round/>
              <a:headEnd/>
              <a:tailEnd/>
            </a:ln>
          </p:spPr>
          <p:txBody>
            <a:bodyPr vert="horz" wrap="square" lIns="91440" tIns="45720" rIns="91440" bIns="45720" numCol="1" anchor="t" anchorCtr="0" compatLnSpc="1">
              <a:prstTxWarp prst="textNoShape">
                <a:avLst/>
              </a:prstTxWarp>
            </a:bodyPr>
            <a:lstStyle/>
            <a:p>
              <a:endParaRPr lang="en-US" dirty="0">
                <a:solidFill>
                  <a:srgbClr val="F0EFEF"/>
                </a:solidFill>
              </a:endParaRPr>
            </a:p>
          </p:txBody>
        </p:sp>
        <p:sp>
          <p:nvSpPr>
            <p:cNvPr id="5562" name="Freeform 10"/>
            <p:cNvSpPr>
              <a:spLocks/>
            </p:cNvSpPr>
            <p:nvPr/>
          </p:nvSpPr>
          <p:spPr bwMode="auto">
            <a:xfrm>
              <a:off x="-35834" y="4462598"/>
              <a:ext cx="4556060" cy="195127"/>
            </a:xfrm>
            <a:custGeom>
              <a:avLst/>
              <a:gdLst/>
              <a:ahLst/>
              <a:cxnLst>
                <a:cxn ang="0">
                  <a:pos x="1" y="0"/>
                </a:cxn>
                <a:cxn ang="0">
                  <a:pos x="604" y="24"/>
                </a:cxn>
                <a:cxn ang="0">
                  <a:pos x="804" y="31"/>
                </a:cxn>
                <a:cxn ang="0">
                  <a:pos x="804" y="33"/>
                </a:cxn>
                <a:cxn ang="0">
                  <a:pos x="0" y="33"/>
                </a:cxn>
                <a:cxn ang="0">
                  <a:pos x="0" y="2"/>
                </a:cxn>
                <a:cxn ang="0">
                  <a:pos x="1" y="0"/>
                </a:cxn>
              </a:cxnLst>
              <a:rect l="0" t="0" r="r" b="b"/>
              <a:pathLst>
                <a:path w="804" h="33">
                  <a:moveTo>
                    <a:pt x="1" y="0"/>
                  </a:moveTo>
                  <a:cubicBezTo>
                    <a:pt x="201" y="9"/>
                    <a:pt x="403" y="16"/>
                    <a:pt x="604" y="24"/>
                  </a:cubicBezTo>
                  <a:cubicBezTo>
                    <a:pt x="671" y="27"/>
                    <a:pt x="737" y="31"/>
                    <a:pt x="804" y="31"/>
                  </a:cubicBezTo>
                  <a:cubicBezTo>
                    <a:pt x="804" y="31"/>
                    <a:pt x="804" y="32"/>
                    <a:pt x="804" y="33"/>
                  </a:cubicBezTo>
                  <a:cubicBezTo>
                    <a:pt x="536" y="33"/>
                    <a:pt x="268" y="33"/>
                    <a:pt x="0" y="33"/>
                  </a:cubicBezTo>
                  <a:cubicBezTo>
                    <a:pt x="0" y="22"/>
                    <a:pt x="0" y="12"/>
                    <a:pt x="0" y="2"/>
                  </a:cubicBezTo>
                  <a:cubicBezTo>
                    <a:pt x="0" y="1"/>
                    <a:pt x="0" y="0"/>
                    <a:pt x="1" y="0"/>
                  </a:cubicBezTo>
                  <a:close/>
                </a:path>
              </a:pathLst>
            </a:custGeom>
            <a:solidFill>
              <a:srgbClr val="DDF1F0"/>
            </a:solidFill>
            <a:ln w="9525">
              <a:noFill/>
              <a:round/>
              <a:headEnd/>
              <a:tailEnd/>
            </a:ln>
          </p:spPr>
          <p:txBody>
            <a:bodyPr vert="horz" wrap="square" lIns="91440" tIns="45720" rIns="91440" bIns="45720" numCol="1" anchor="t" anchorCtr="0" compatLnSpc="1">
              <a:prstTxWarp prst="textNoShape">
                <a:avLst/>
              </a:prstTxWarp>
            </a:bodyPr>
            <a:lstStyle/>
            <a:p>
              <a:endParaRPr lang="en-US" dirty="0">
                <a:solidFill>
                  <a:srgbClr val="F0EFEF"/>
                </a:solidFill>
              </a:endParaRPr>
            </a:p>
          </p:txBody>
        </p:sp>
        <p:sp>
          <p:nvSpPr>
            <p:cNvPr id="5563" name="Freeform 11"/>
            <p:cNvSpPr>
              <a:spLocks/>
            </p:cNvSpPr>
            <p:nvPr/>
          </p:nvSpPr>
          <p:spPr bwMode="auto">
            <a:xfrm>
              <a:off x="4588021" y="4468728"/>
              <a:ext cx="4572763" cy="188997"/>
            </a:xfrm>
            <a:custGeom>
              <a:avLst/>
              <a:gdLst/>
              <a:ahLst/>
              <a:cxnLst>
                <a:cxn ang="0">
                  <a:pos x="807" y="0"/>
                </a:cxn>
                <a:cxn ang="0">
                  <a:pos x="806" y="32"/>
                </a:cxn>
                <a:cxn ang="0">
                  <a:pos x="51" y="32"/>
                </a:cxn>
                <a:cxn ang="0">
                  <a:pos x="0" y="31"/>
                </a:cxn>
                <a:cxn ang="0">
                  <a:pos x="807" y="0"/>
                </a:cxn>
              </a:cxnLst>
              <a:rect l="0" t="0" r="r" b="b"/>
              <a:pathLst>
                <a:path w="807" h="32">
                  <a:moveTo>
                    <a:pt x="807" y="0"/>
                  </a:moveTo>
                  <a:cubicBezTo>
                    <a:pt x="806" y="10"/>
                    <a:pt x="807" y="22"/>
                    <a:pt x="806" y="32"/>
                  </a:cubicBezTo>
                  <a:cubicBezTo>
                    <a:pt x="556" y="32"/>
                    <a:pt x="302" y="32"/>
                    <a:pt x="51" y="32"/>
                  </a:cubicBezTo>
                  <a:cubicBezTo>
                    <a:pt x="34" y="32"/>
                    <a:pt x="12" y="32"/>
                    <a:pt x="0" y="31"/>
                  </a:cubicBezTo>
                  <a:cubicBezTo>
                    <a:pt x="269" y="21"/>
                    <a:pt x="539" y="8"/>
                    <a:pt x="807" y="0"/>
                  </a:cubicBezTo>
                  <a:close/>
                </a:path>
              </a:pathLst>
            </a:custGeom>
            <a:solidFill>
              <a:srgbClr val="DDF1F0"/>
            </a:solidFill>
            <a:ln w="9525">
              <a:noFill/>
              <a:round/>
              <a:headEnd/>
              <a:tailEnd/>
            </a:ln>
          </p:spPr>
          <p:txBody>
            <a:bodyPr vert="horz" wrap="square" lIns="91440" tIns="45720" rIns="91440" bIns="45720" numCol="1" anchor="t" anchorCtr="0" compatLnSpc="1">
              <a:prstTxWarp prst="textNoShape">
                <a:avLst/>
              </a:prstTxWarp>
            </a:bodyPr>
            <a:lstStyle/>
            <a:p>
              <a:endParaRPr lang="en-US" dirty="0">
                <a:solidFill>
                  <a:srgbClr val="F0EFEF"/>
                </a:solidFill>
              </a:endParaRPr>
            </a:p>
          </p:txBody>
        </p:sp>
        <p:sp>
          <p:nvSpPr>
            <p:cNvPr id="5564" name="Freeform 12"/>
            <p:cNvSpPr>
              <a:spLocks/>
            </p:cNvSpPr>
            <p:nvPr/>
          </p:nvSpPr>
          <p:spPr bwMode="auto">
            <a:xfrm>
              <a:off x="531094" y="14521"/>
              <a:ext cx="4011730" cy="4630945"/>
            </a:xfrm>
            <a:custGeom>
              <a:avLst/>
              <a:gdLst/>
              <a:ahLst/>
              <a:cxnLst>
                <a:cxn ang="0">
                  <a:pos x="0" y="0"/>
                </a:cxn>
                <a:cxn ang="0">
                  <a:pos x="104" y="0"/>
                </a:cxn>
                <a:cxn ang="0">
                  <a:pos x="628" y="679"/>
                </a:cxn>
                <a:cxn ang="0">
                  <a:pos x="702" y="776"/>
                </a:cxn>
                <a:cxn ang="0">
                  <a:pos x="694" y="769"/>
                </a:cxn>
                <a:cxn ang="0">
                  <a:pos x="617" y="684"/>
                </a:cxn>
                <a:cxn ang="0">
                  <a:pos x="528" y="586"/>
                </a:cxn>
                <a:cxn ang="0">
                  <a:pos x="352" y="390"/>
                </a:cxn>
                <a:cxn ang="0">
                  <a:pos x="0" y="0"/>
                </a:cxn>
              </a:cxnLst>
              <a:rect l="0" t="0" r="r" b="b"/>
              <a:pathLst>
                <a:path w="708" h="784">
                  <a:moveTo>
                    <a:pt x="0" y="0"/>
                  </a:moveTo>
                  <a:cubicBezTo>
                    <a:pt x="35" y="0"/>
                    <a:pt x="69" y="0"/>
                    <a:pt x="104" y="0"/>
                  </a:cubicBezTo>
                  <a:cubicBezTo>
                    <a:pt x="279" y="226"/>
                    <a:pt x="454" y="452"/>
                    <a:pt x="628" y="679"/>
                  </a:cubicBezTo>
                  <a:cubicBezTo>
                    <a:pt x="653" y="711"/>
                    <a:pt x="676" y="745"/>
                    <a:pt x="702" y="776"/>
                  </a:cubicBezTo>
                  <a:cubicBezTo>
                    <a:pt x="708" y="784"/>
                    <a:pt x="696" y="771"/>
                    <a:pt x="694" y="769"/>
                  </a:cubicBezTo>
                  <a:cubicBezTo>
                    <a:pt x="668" y="741"/>
                    <a:pt x="643" y="712"/>
                    <a:pt x="617" y="684"/>
                  </a:cubicBezTo>
                  <a:cubicBezTo>
                    <a:pt x="587" y="651"/>
                    <a:pt x="556" y="618"/>
                    <a:pt x="528" y="586"/>
                  </a:cubicBezTo>
                  <a:cubicBezTo>
                    <a:pt x="471" y="520"/>
                    <a:pt x="409" y="455"/>
                    <a:pt x="352" y="390"/>
                  </a:cubicBezTo>
                  <a:cubicBezTo>
                    <a:pt x="234" y="259"/>
                    <a:pt x="115" y="130"/>
                    <a:pt x="0" y="0"/>
                  </a:cubicBezTo>
                  <a:close/>
                </a:path>
              </a:pathLst>
            </a:custGeom>
            <a:solidFill>
              <a:srgbClr val="DDF1F0"/>
            </a:solidFill>
            <a:ln w="9525">
              <a:noFill/>
              <a:round/>
              <a:headEnd/>
              <a:tailEnd/>
            </a:ln>
          </p:spPr>
          <p:txBody>
            <a:bodyPr vert="horz" wrap="square" lIns="91440" tIns="45720" rIns="91440" bIns="45720" numCol="1" anchor="t" anchorCtr="0" compatLnSpc="1">
              <a:prstTxWarp prst="textNoShape">
                <a:avLst/>
              </a:prstTxWarp>
            </a:bodyPr>
            <a:lstStyle/>
            <a:p>
              <a:endParaRPr lang="en-US" dirty="0">
                <a:solidFill>
                  <a:srgbClr val="F0EFEF"/>
                </a:solidFill>
              </a:endParaRPr>
            </a:p>
          </p:txBody>
        </p:sp>
        <p:sp>
          <p:nvSpPr>
            <p:cNvPr id="5565" name="Freeform 13"/>
            <p:cNvSpPr>
              <a:spLocks/>
            </p:cNvSpPr>
            <p:nvPr/>
          </p:nvSpPr>
          <p:spPr bwMode="auto">
            <a:xfrm>
              <a:off x="2734942" y="14521"/>
              <a:ext cx="1807882" cy="4601319"/>
            </a:xfrm>
            <a:custGeom>
              <a:avLst/>
              <a:gdLst/>
              <a:ahLst/>
              <a:cxnLst>
                <a:cxn ang="0">
                  <a:pos x="0" y="0"/>
                </a:cxn>
                <a:cxn ang="0">
                  <a:pos x="70" y="0"/>
                </a:cxn>
                <a:cxn ang="0">
                  <a:pos x="317" y="777"/>
                </a:cxn>
                <a:cxn ang="0">
                  <a:pos x="297" y="680"/>
                </a:cxn>
                <a:cxn ang="0">
                  <a:pos x="150" y="0"/>
                </a:cxn>
                <a:cxn ang="0">
                  <a:pos x="215" y="0"/>
                </a:cxn>
                <a:cxn ang="0">
                  <a:pos x="313" y="733"/>
                </a:cxn>
                <a:cxn ang="0">
                  <a:pos x="317" y="779"/>
                </a:cxn>
                <a:cxn ang="0">
                  <a:pos x="0" y="0"/>
                </a:cxn>
              </a:cxnLst>
              <a:rect l="0" t="0" r="r" b="b"/>
              <a:pathLst>
                <a:path w="319" h="779">
                  <a:moveTo>
                    <a:pt x="0" y="0"/>
                  </a:moveTo>
                  <a:cubicBezTo>
                    <a:pt x="24" y="0"/>
                    <a:pt x="47" y="0"/>
                    <a:pt x="70" y="0"/>
                  </a:cubicBezTo>
                  <a:cubicBezTo>
                    <a:pt x="154" y="258"/>
                    <a:pt x="235" y="518"/>
                    <a:pt x="317" y="777"/>
                  </a:cubicBezTo>
                  <a:cubicBezTo>
                    <a:pt x="312" y="744"/>
                    <a:pt x="304" y="712"/>
                    <a:pt x="297" y="680"/>
                  </a:cubicBezTo>
                  <a:cubicBezTo>
                    <a:pt x="249" y="454"/>
                    <a:pt x="199" y="227"/>
                    <a:pt x="150" y="0"/>
                  </a:cubicBezTo>
                  <a:cubicBezTo>
                    <a:pt x="172" y="0"/>
                    <a:pt x="193" y="0"/>
                    <a:pt x="215" y="0"/>
                  </a:cubicBezTo>
                  <a:cubicBezTo>
                    <a:pt x="247" y="243"/>
                    <a:pt x="280" y="489"/>
                    <a:pt x="313" y="733"/>
                  </a:cubicBezTo>
                  <a:cubicBezTo>
                    <a:pt x="315" y="749"/>
                    <a:pt x="319" y="765"/>
                    <a:pt x="317" y="779"/>
                  </a:cubicBezTo>
                  <a:cubicBezTo>
                    <a:pt x="212" y="519"/>
                    <a:pt x="105" y="260"/>
                    <a:pt x="0" y="0"/>
                  </a:cubicBezTo>
                  <a:close/>
                </a:path>
              </a:pathLst>
            </a:custGeom>
            <a:solidFill>
              <a:srgbClr val="DDF1F0"/>
            </a:solidFill>
            <a:ln w="9525">
              <a:noFill/>
              <a:round/>
              <a:headEnd/>
              <a:tailEnd/>
            </a:ln>
          </p:spPr>
          <p:txBody>
            <a:bodyPr vert="horz" wrap="square" lIns="91440" tIns="45720" rIns="91440" bIns="45720" numCol="1" anchor="t" anchorCtr="0" compatLnSpc="1">
              <a:prstTxWarp prst="textNoShape">
                <a:avLst/>
              </a:prstTxWarp>
            </a:bodyPr>
            <a:lstStyle/>
            <a:p>
              <a:endParaRPr lang="en-US" dirty="0">
                <a:solidFill>
                  <a:srgbClr val="F0EFEF"/>
                </a:solidFill>
              </a:endParaRPr>
            </a:p>
          </p:txBody>
        </p:sp>
        <p:sp>
          <p:nvSpPr>
            <p:cNvPr id="5566" name="Freeform 14"/>
            <p:cNvSpPr>
              <a:spLocks/>
            </p:cNvSpPr>
            <p:nvPr/>
          </p:nvSpPr>
          <p:spPr bwMode="auto">
            <a:xfrm>
              <a:off x="4372844" y="-38032"/>
              <a:ext cx="356664" cy="4619708"/>
            </a:xfrm>
            <a:custGeom>
              <a:avLst/>
              <a:gdLst/>
              <a:ahLst/>
              <a:cxnLst>
                <a:cxn ang="0">
                  <a:pos x="0" y="0"/>
                </a:cxn>
                <a:cxn ang="0">
                  <a:pos x="63" y="0"/>
                </a:cxn>
                <a:cxn ang="0">
                  <a:pos x="32" y="775"/>
                </a:cxn>
                <a:cxn ang="0">
                  <a:pos x="28" y="782"/>
                </a:cxn>
                <a:cxn ang="0">
                  <a:pos x="29" y="733"/>
                </a:cxn>
                <a:cxn ang="0">
                  <a:pos x="0" y="0"/>
                </a:cxn>
              </a:cxnLst>
              <a:rect l="0" t="0" r="r" b="b"/>
              <a:pathLst>
                <a:path w="63" h="782">
                  <a:moveTo>
                    <a:pt x="0" y="0"/>
                  </a:moveTo>
                  <a:cubicBezTo>
                    <a:pt x="21" y="0"/>
                    <a:pt x="42" y="0"/>
                    <a:pt x="63" y="0"/>
                  </a:cubicBezTo>
                  <a:cubicBezTo>
                    <a:pt x="52" y="258"/>
                    <a:pt x="42" y="516"/>
                    <a:pt x="32" y="775"/>
                  </a:cubicBezTo>
                  <a:cubicBezTo>
                    <a:pt x="33" y="780"/>
                    <a:pt x="32" y="779"/>
                    <a:pt x="28" y="782"/>
                  </a:cubicBezTo>
                  <a:cubicBezTo>
                    <a:pt x="33" y="778"/>
                    <a:pt x="29" y="748"/>
                    <a:pt x="29" y="733"/>
                  </a:cubicBezTo>
                  <a:cubicBezTo>
                    <a:pt x="21" y="490"/>
                    <a:pt x="8" y="242"/>
                    <a:pt x="0" y="0"/>
                  </a:cubicBezTo>
                  <a:close/>
                </a:path>
              </a:pathLst>
            </a:custGeom>
            <a:solidFill>
              <a:srgbClr val="DDF1F0"/>
            </a:solidFill>
            <a:ln w="9525">
              <a:noFill/>
              <a:round/>
              <a:headEnd/>
              <a:tailEnd/>
            </a:ln>
          </p:spPr>
          <p:txBody>
            <a:bodyPr vert="horz" wrap="square" lIns="91440" tIns="45720" rIns="91440" bIns="45720" numCol="1" anchor="t" anchorCtr="0" compatLnSpc="1">
              <a:prstTxWarp prst="textNoShape">
                <a:avLst/>
              </a:prstTxWarp>
            </a:bodyPr>
            <a:lstStyle/>
            <a:p>
              <a:endParaRPr lang="en-US" dirty="0">
                <a:solidFill>
                  <a:srgbClr val="F0EFEF"/>
                </a:solidFill>
              </a:endParaRPr>
            </a:p>
          </p:txBody>
        </p:sp>
        <p:sp>
          <p:nvSpPr>
            <p:cNvPr id="5567" name="Freeform 15"/>
            <p:cNvSpPr>
              <a:spLocks/>
            </p:cNvSpPr>
            <p:nvPr/>
          </p:nvSpPr>
          <p:spPr bwMode="auto">
            <a:xfrm>
              <a:off x="4571318" y="14521"/>
              <a:ext cx="2770776" cy="4601319"/>
            </a:xfrm>
            <a:custGeom>
              <a:avLst/>
              <a:gdLst/>
              <a:ahLst/>
              <a:cxnLst>
                <a:cxn ang="0">
                  <a:pos x="408" y="0"/>
                </a:cxn>
                <a:cxn ang="0">
                  <a:pos x="488" y="0"/>
                </a:cxn>
                <a:cxn ang="0">
                  <a:pos x="482" y="11"/>
                </a:cxn>
                <a:cxn ang="0">
                  <a:pos x="2" y="778"/>
                </a:cxn>
                <a:cxn ang="0">
                  <a:pos x="0" y="778"/>
                </a:cxn>
                <a:cxn ang="0">
                  <a:pos x="408" y="0"/>
                </a:cxn>
              </a:cxnLst>
              <a:rect l="0" t="0" r="r" b="b"/>
              <a:pathLst>
                <a:path w="489" h="779">
                  <a:moveTo>
                    <a:pt x="408" y="0"/>
                  </a:moveTo>
                  <a:cubicBezTo>
                    <a:pt x="434" y="0"/>
                    <a:pt x="461" y="0"/>
                    <a:pt x="488" y="0"/>
                  </a:cubicBezTo>
                  <a:cubicBezTo>
                    <a:pt x="489" y="4"/>
                    <a:pt x="485" y="8"/>
                    <a:pt x="482" y="11"/>
                  </a:cubicBezTo>
                  <a:cubicBezTo>
                    <a:pt x="323" y="266"/>
                    <a:pt x="161" y="522"/>
                    <a:pt x="2" y="778"/>
                  </a:cubicBezTo>
                  <a:cubicBezTo>
                    <a:pt x="1" y="778"/>
                    <a:pt x="1" y="779"/>
                    <a:pt x="0" y="778"/>
                  </a:cubicBezTo>
                  <a:cubicBezTo>
                    <a:pt x="137" y="519"/>
                    <a:pt x="271" y="258"/>
                    <a:pt x="408" y="0"/>
                  </a:cubicBezTo>
                  <a:close/>
                </a:path>
              </a:pathLst>
            </a:custGeom>
            <a:solidFill>
              <a:srgbClr val="DDF1F0"/>
            </a:solidFill>
            <a:ln w="9525">
              <a:noFill/>
              <a:round/>
              <a:headEnd/>
              <a:tailEnd/>
            </a:ln>
          </p:spPr>
          <p:txBody>
            <a:bodyPr vert="horz" wrap="square" lIns="91440" tIns="45720" rIns="91440" bIns="45720" numCol="1" anchor="t" anchorCtr="0" compatLnSpc="1">
              <a:prstTxWarp prst="textNoShape">
                <a:avLst/>
              </a:prstTxWarp>
            </a:bodyPr>
            <a:lstStyle/>
            <a:p>
              <a:endParaRPr lang="en-US" dirty="0">
                <a:solidFill>
                  <a:srgbClr val="F0EFEF"/>
                </a:solidFill>
              </a:endParaRPr>
            </a:p>
          </p:txBody>
        </p:sp>
        <p:sp>
          <p:nvSpPr>
            <p:cNvPr id="5568" name="Freeform 16"/>
            <p:cNvSpPr>
              <a:spLocks/>
            </p:cNvSpPr>
            <p:nvPr/>
          </p:nvSpPr>
          <p:spPr bwMode="auto">
            <a:xfrm>
              <a:off x="4571318" y="14521"/>
              <a:ext cx="3999940" cy="4601319"/>
            </a:xfrm>
            <a:custGeom>
              <a:avLst/>
              <a:gdLst/>
              <a:ahLst/>
              <a:cxnLst>
                <a:cxn ang="0">
                  <a:pos x="601" y="0"/>
                </a:cxn>
                <a:cxn ang="0">
                  <a:pos x="705" y="0"/>
                </a:cxn>
                <a:cxn ang="0">
                  <a:pos x="702" y="5"/>
                </a:cxn>
                <a:cxn ang="0">
                  <a:pos x="91" y="680"/>
                </a:cxn>
                <a:cxn ang="0">
                  <a:pos x="47" y="729"/>
                </a:cxn>
                <a:cxn ang="0">
                  <a:pos x="2" y="779"/>
                </a:cxn>
                <a:cxn ang="0">
                  <a:pos x="5" y="775"/>
                </a:cxn>
                <a:cxn ang="0">
                  <a:pos x="601" y="0"/>
                </a:cxn>
              </a:cxnLst>
              <a:rect l="0" t="0" r="r" b="b"/>
              <a:pathLst>
                <a:path w="706" h="779">
                  <a:moveTo>
                    <a:pt x="601" y="0"/>
                  </a:moveTo>
                  <a:cubicBezTo>
                    <a:pt x="635" y="0"/>
                    <a:pt x="670" y="0"/>
                    <a:pt x="705" y="0"/>
                  </a:cubicBezTo>
                  <a:cubicBezTo>
                    <a:pt x="706" y="2"/>
                    <a:pt x="703" y="4"/>
                    <a:pt x="702" y="5"/>
                  </a:cubicBezTo>
                  <a:cubicBezTo>
                    <a:pt x="499" y="230"/>
                    <a:pt x="294" y="455"/>
                    <a:pt x="91" y="680"/>
                  </a:cubicBezTo>
                  <a:cubicBezTo>
                    <a:pt x="76" y="697"/>
                    <a:pt x="62" y="713"/>
                    <a:pt x="47" y="729"/>
                  </a:cubicBezTo>
                  <a:cubicBezTo>
                    <a:pt x="32" y="746"/>
                    <a:pt x="17" y="762"/>
                    <a:pt x="2" y="779"/>
                  </a:cubicBezTo>
                  <a:cubicBezTo>
                    <a:pt x="0" y="779"/>
                    <a:pt x="4" y="776"/>
                    <a:pt x="5" y="775"/>
                  </a:cubicBezTo>
                  <a:cubicBezTo>
                    <a:pt x="204" y="518"/>
                    <a:pt x="402" y="256"/>
                    <a:pt x="601" y="0"/>
                  </a:cubicBezTo>
                  <a:close/>
                </a:path>
              </a:pathLst>
            </a:custGeom>
            <a:solidFill>
              <a:srgbClr val="DDF1F0"/>
            </a:solidFill>
            <a:ln w="9525">
              <a:noFill/>
              <a:round/>
              <a:headEnd/>
              <a:tailEnd/>
            </a:ln>
          </p:spPr>
          <p:txBody>
            <a:bodyPr vert="horz" wrap="square" lIns="91440" tIns="45720" rIns="91440" bIns="45720" numCol="1" anchor="t" anchorCtr="0" compatLnSpc="1">
              <a:prstTxWarp prst="textNoShape">
                <a:avLst/>
              </a:prstTxWarp>
            </a:bodyPr>
            <a:lstStyle/>
            <a:p>
              <a:endParaRPr lang="en-US" dirty="0">
                <a:solidFill>
                  <a:srgbClr val="F0EFEF"/>
                </a:solidFill>
              </a:endParaRPr>
            </a:p>
          </p:txBody>
        </p:sp>
        <p:sp>
          <p:nvSpPr>
            <p:cNvPr id="5569" name="Freeform 17"/>
            <p:cNvSpPr>
              <a:spLocks/>
            </p:cNvSpPr>
            <p:nvPr/>
          </p:nvSpPr>
          <p:spPr bwMode="auto">
            <a:xfrm>
              <a:off x="4588021" y="268901"/>
              <a:ext cx="4584554" cy="4359198"/>
            </a:xfrm>
            <a:custGeom>
              <a:avLst/>
              <a:gdLst/>
              <a:ahLst/>
              <a:cxnLst>
                <a:cxn ang="0">
                  <a:pos x="807" y="0"/>
                </a:cxn>
                <a:cxn ang="0">
                  <a:pos x="807" y="81"/>
                </a:cxn>
                <a:cxn ang="0">
                  <a:pos x="807" y="108"/>
                </a:cxn>
                <a:cxn ang="0">
                  <a:pos x="783" y="129"/>
                </a:cxn>
                <a:cxn ang="0">
                  <a:pos x="707" y="188"/>
                </a:cxn>
                <a:cxn ang="0">
                  <a:pos x="201" y="581"/>
                </a:cxn>
                <a:cxn ang="0">
                  <a:pos x="12" y="728"/>
                </a:cxn>
                <a:cxn ang="0">
                  <a:pos x="2" y="735"/>
                </a:cxn>
                <a:cxn ang="0">
                  <a:pos x="1" y="735"/>
                </a:cxn>
                <a:cxn ang="0">
                  <a:pos x="781" y="21"/>
                </a:cxn>
                <a:cxn ang="0">
                  <a:pos x="807" y="0"/>
                </a:cxn>
              </a:cxnLst>
              <a:rect l="0" t="0" r="r" b="b"/>
              <a:pathLst>
                <a:path w="809" h="738">
                  <a:moveTo>
                    <a:pt x="807" y="0"/>
                  </a:moveTo>
                  <a:cubicBezTo>
                    <a:pt x="807" y="25"/>
                    <a:pt x="807" y="54"/>
                    <a:pt x="807" y="81"/>
                  </a:cubicBezTo>
                  <a:cubicBezTo>
                    <a:pt x="807" y="90"/>
                    <a:pt x="809" y="101"/>
                    <a:pt x="807" y="108"/>
                  </a:cubicBezTo>
                  <a:cubicBezTo>
                    <a:pt x="805" y="113"/>
                    <a:pt x="789" y="124"/>
                    <a:pt x="783" y="129"/>
                  </a:cubicBezTo>
                  <a:cubicBezTo>
                    <a:pt x="758" y="149"/>
                    <a:pt x="731" y="169"/>
                    <a:pt x="707" y="188"/>
                  </a:cubicBezTo>
                  <a:cubicBezTo>
                    <a:pt x="538" y="320"/>
                    <a:pt x="369" y="448"/>
                    <a:pt x="201" y="581"/>
                  </a:cubicBezTo>
                  <a:cubicBezTo>
                    <a:pt x="139" y="631"/>
                    <a:pt x="74" y="678"/>
                    <a:pt x="12" y="728"/>
                  </a:cubicBezTo>
                  <a:cubicBezTo>
                    <a:pt x="8" y="731"/>
                    <a:pt x="6" y="733"/>
                    <a:pt x="2" y="735"/>
                  </a:cubicBezTo>
                  <a:cubicBezTo>
                    <a:pt x="2" y="736"/>
                    <a:pt x="0" y="738"/>
                    <a:pt x="1" y="735"/>
                  </a:cubicBezTo>
                  <a:cubicBezTo>
                    <a:pt x="261" y="497"/>
                    <a:pt x="523" y="261"/>
                    <a:pt x="781" y="21"/>
                  </a:cubicBezTo>
                  <a:cubicBezTo>
                    <a:pt x="789" y="14"/>
                    <a:pt x="798" y="6"/>
                    <a:pt x="807" y="0"/>
                  </a:cubicBezTo>
                  <a:close/>
                </a:path>
              </a:pathLst>
            </a:custGeom>
            <a:solidFill>
              <a:srgbClr val="DDF1F0"/>
            </a:solidFill>
            <a:ln w="9525">
              <a:noFill/>
              <a:round/>
              <a:headEnd/>
              <a:tailEnd/>
            </a:ln>
          </p:spPr>
          <p:txBody>
            <a:bodyPr vert="horz" wrap="square" lIns="91440" tIns="45720" rIns="91440" bIns="45720" numCol="1" anchor="t" anchorCtr="0" compatLnSpc="1">
              <a:prstTxWarp prst="textNoShape">
                <a:avLst/>
              </a:prstTxWarp>
            </a:bodyPr>
            <a:lstStyle/>
            <a:p>
              <a:endParaRPr lang="en-US" dirty="0">
                <a:solidFill>
                  <a:srgbClr val="F0EFEF"/>
                </a:solidFill>
              </a:endParaRPr>
            </a:p>
          </p:txBody>
        </p:sp>
        <p:sp>
          <p:nvSpPr>
            <p:cNvPr id="5570" name="Freeform 18"/>
            <p:cNvSpPr>
              <a:spLocks/>
            </p:cNvSpPr>
            <p:nvPr/>
          </p:nvSpPr>
          <p:spPr bwMode="auto">
            <a:xfrm>
              <a:off x="-47625" y="286268"/>
              <a:ext cx="4578659" cy="4359198"/>
            </a:xfrm>
            <a:custGeom>
              <a:avLst/>
              <a:gdLst/>
              <a:ahLst/>
              <a:cxnLst>
                <a:cxn ang="0">
                  <a:pos x="2" y="1"/>
                </a:cxn>
                <a:cxn ang="0">
                  <a:pos x="8" y="5"/>
                </a:cxn>
                <a:cxn ang="0">
                  <a:pos x="202" y="182"/>
                </a:cxn>
                <a:cxn ang="0">
                  <a:pos x="402" y="365"/>
                </a:cxn>
                <a:cxn ang="0">
                  <a:pos x="802" y="731"/>
                </a:cxn>
                <a:cxn ang="0">
                  <a:pos x="805" y="737"/>
                </a:cxn>
                <a:cxn ang="0">
                  <a:pos x="756" y="732"/>
                </a:cxn>
                <a:cxn ang="0">
                  <a:pos x="604" y="712"/>
                </a:cxn>
                <a:cxn ang="0">
                  <a:pos x="2" y="629"/>
                </a:cxn>
                <a:cxn ang="0">
                  <a:pos x="2" y="563"/>
                </a:cxn>
                <a:cxn ang="0">
                  <a:pos x="706" y="717"/>
                </a:cxn>
                <a:cxn ang="0">
                  <a:pos x="782" y="733"/>
                </a:cxn>
                <a:cxn ang="0">
                  <a:pos x="806" y="736"/>
                </a:cxn>
                <a:cxn ang="0">
                  <a:pos x="756" y="721"/>
                </a:cxn>
                <a:cxn ang="0">
                  <a:pos x="2" y="480"/>
                </a:cxn>
                <a:cxn ang="0">
                  <a:pos x="2" y="407"/>
                </a:cxn>
                <a:cxn ang="0">
                  <a:pos x="14" y="411"/>
                </a:cxn>
                <a:cxn ang="0">
                  <a:pos x="402" y="571"/>
                </a:cxn>
                <a:cxn ang="0">
                  <a:pos x="802" y="736"/>
                </a:cxn>
                <a:cxn ang="0">
                  <a:pos x="2" y="312"/>
                </a:cxn>
                <a:cxn ang="0">
                  <a:pos x="2" y="227"/>
                </a:cxn>
                <a:cxn ang="0">
                  <a:pos x="14" y="233"/>
                </a:cxn>
                <a:cxn ang="0">
                  <a:pos x="202" y="353"/>
                </a:cxn>
                <a:cxn ang="0">
                  <a:pos x="804" y="735"/>
                </a:cxn>
                <a:cxn ang="0">
                  <a:pos x="805" y="734"/>
                </a:cxn>
                <a:cxn ang="0">
                  <a:pos x="202" y="265"/>
                </a:cxn>
                <a:cxn ang="0">
                  <a:pos x="26" y="129"/>
                </a:cxn>
                <a:cxn ang="0">
                  <a:pos x="2" y="109"/>
                </a:cxn>
                <a:cxn ang="0">
                  <a:pos x="2" y="82"/>
                </a:cxn>
                <a:cxn ang="0">
                  <a:pos x="2" y="1"/>
                </a:cxn>
              </a:cxnLst>
              <a:rect l="0" t="0" r="r" b="b"/>
              <a:pathLst>
                <a:path w="808" h="738">
                  <a:moveTo>
                    <a:pt x="2" y="1"/>
                  </a:moveTo>
                  <a:cubicBezTo>
                    <a:pt x="5" y="0"/>
                    <a:pt x="7" y="4"/>
                    <a:pt x="8" y="5"/>
                  </a:cubicBezTo>
                  <a:cubicBezTo>
                    <a:pt x="72" y="64"/>
                    <a:pt x="138" y="123"/>
                    <a:pt x="202" y="182"/>
                  </a:cubicBezTo>
                  <a:cubicBezTo>
                    <a:pt x="268" y="244"/>
                    <a:pt x="335" y="304"/>
                    <a:pt x="402" y="365"/>
                  </a:cubicBezTo>
                  <a:cubicBezTo>
                    <a:pt x="535" y="487"/>
                    <a:pt x="669" y="609"/>
                    <a:pt x="802" y="731"/>
                  </a:cubicBezTo>
                  <a:cubicBezTo>
                    <a:pt x="803" y="733"/>
                    <a:pt x="808" y="735"/>
                    <a:pt x="805" y="737"/>
                  </a:cubicBezTo>
                  <a:cubicBezTo>
                    <a:pt x="788" y="738"/>
                    <a:pt x="772" y="734"/>
                    <a:pt x="756" y="732"/>
                  </a:cubicBezTo>
                  <a:cubicBezTo>
                    <a:pt x="706" y="726"/>
                    <a:pt x="655" y="719"/>
                    <a:pt x="604" y="712"/>
                  </a:cubicBezTo>
                  <a:cubicBezTo>
                    <a:pt x="405" y="682"/>
                    <a:pt x="202" y="658"/>
                    <a:pt x="2" y="629"/>
                  </a:cubicBezTo>
                  <a:cubicBezTo>
                    <a:pt x="2" y="607"/>
                    <a:pt x="2" y="585"/>
                    <a:pt x="2" y="563"/>
                  </a:cubicBezTo>
                  <a:cubicBezTo>
                    <a:pt x="237" y="612"/>
                    <a:pt x="472" y="667"/>
                    <a:pt x="706" y="717"/>
                  </a:cubicBezTo>
                  <a:cubicBezTo>
                    <a:pt x="731" y="722"/>
                    <a:pt x="756" y="727"/>
                    <a:pt x="782" y="733"/>
                  </a:cubicBezTo>
                  <a:cubicBezTo>
                    <a:pt x="789" y="735"/>
                    <a:pt x="798" y="738"/>
                    <a:pt x="806" y="736"/>
                  </a:cubicBezTo>
                  <a:cubicBezTo>
                    <a:pt x="788" y="734"/>
                    <a:pt x="772" y="727"/>
                    <a:pt x="756" y="721"/>
                  </a:cubicBezTo>
                  <a:cubicBezTo>
                    <a:pt x="506" y="641"/>
                    <a:pt x="252" y="560"/>
                    <a:pt x="2" y="480"/>
                  </a:cubicBezTo>
                  <a:cubicBezTo>
                    <a:pt x="2" y="455"/>
                    <a:pt x="2" y="431"/>
                    <a:pt x="2" y="407"/>
                  </a:cubicBezTo>
                  <a:cubicBezTo>
                    <a:pt x="7" y="407"/>
                    <a:pt x="10" y="409"/>
                    <a:pt x="14" y="411"/>
                  </a:cubicBezTo>
                  <a:cubicBezTo>
                    <a:pt x="143" y="462"/>
                    <a:pt x="273" y="518"/>
                    <a:pt x="402" y="571"/>
                  </a:cubicBezTo>
                  <a:cubicBezTo>
                    <a:pt x="535" y="626"/>
                    <a:pt x="669" y="681"/>
                    <a:pt x="802" y="736"/>
                  </a:cubicBezTo>
                  <a:cubicBezTo>
                    <a:pt x="539" y="594"/>
                    <a:pt x="268" y="454"/>
                    <a:pt x="2" y="312"/>
                  </a:cubicBezTo>
                  <a:cubicBezTo>
                    <a:pt x="2" y="283"/>
                    <a:pt x="2" y="255"/>
                    <a:pt x="2" y="227"/>
                  </a:cubicBezTo>
                  <a:cubicBezTo>
                    <a:pt x="6" y="226"/>
                    <a:pt x="10" y="230"/>
                    <a:pt x="14" y="233"/>
                  </a:cubicBezTo>
                  <a:cubicBezTo>
                    <a:pt x="76" y="273"/>
                    <a:pt x="140" y="313"/>
                    <a:pt x="202" y="353"/>
                  </a:cubicBezTo>
                  <a:cubicBezTo>
                    <a:pt x="402" y="481"/>
                    <a:pt x="605" y="607"/>
                    <a:pt x="804" y="735"/>
                  </a:cubicBezTo>
                  <a:cubicBezTo>
                    <a:pt x="805" y="735"/>
                    <a:pt x="805" y="735"/>
                    <a:pt x="805" y="734"/>
                  </a:cubicBezTo>
                  <a:cubicBezTo>
                    <a:pt x="604" y="579"/>
                    <a:pt x="404" y="422"/>
                    <a:pt x="202" y="265"/>
                  </a:cubicBezTo>
                  <a:cubicBezTo>
                    <a:pt x="146" y="221"/>
                    <a:pt x="86" y="175"/>
                    <a:pt x="26" y="129"/>
                  </a:cubicBezTo>
                  <a:cubicBezTo>
                    <a:pt x="19" y="124"/>
                    <a:pt x="4" y="113"/>
                    <a:pt x="2" y="109"/>
                  </a:cubicBezTo>
                  <a:cubicBezTo>
                    <a:pt x="0" y="102"/>
                    <a:pt x="2" y="91"/>
                    <a:pt x="2" y="82"/>
                  </a:cubicBezTo>
                  <a:cubicBezTo>
                    <a:pt x="2" y="55"/>
                    <a:pt x="2" y="26"/>
                    <a:pt x="2" y="1"/>
                  </a:cubicBezTo>
                  <a:close/>
                </a:path>
              </a:pathLst>
            </a:custGeom>
            <a:solidFill>
              <a:srgbClr val="DDF1F0"/>
            </a:solidFill>
            <a:ln w="9525">
              <a:noFill/>
              <a:round/>
              <a:headEnd/>
              <a:tailEnd/>
            </a:ln>
          </p:spPr>
          <p:txBody>
            <a:bodyPr vert="horz" wrap="square" lIns="91440" tIns="45720" rIns="91440" bIns="45720" numCol="1" anchor="t" anchorCtr="0" compatLnSpc="1">
              <a:prstTxWarp prst="textNoShape">
                <a:avLst/>
              </a:prstTxWarp>
            </a:bodyPr>
            <a:lstStyle/>
            <a:p>
              <a:endParaRPr lang="en-US" dirty="0">
                <a:solidFill>
                  <a:srgbClr val="F0EFEF"/>
                </a:solidFill>
              </a:endParaRPr>
            </a:p>
          </p:txBody>
        </p:sp>
        <p:sp>
          <p:nvSpPr>
            <p:cNvPr id="5571" name="Freeform 19"/>
            <p:cNvSpPr>
              <a:spLocks/>
            </p:cNvSpPr>
            <p:nvPr/>
          </p:nvSpPr>
          <p:spPr bwMode="auto">
            <a:xfrm>
              <a:off x="4582126" y="1609249"/>
              <a:ext cx="4578659" cy="3030087"/>
            </a:xfrm>
            <a:custGeom>
              <a:avLst/>
              <a:gdLst/>
              <a:ahLst/>
              <a:cxnLst>
                <a:cxn ang="0">
                  <a:pos x="808" y="0"/>
                </a:cxn>
                <a:cxn ang="0">
                  <a:pos x="808" y="86"/>
                </a:cxn>
                <a:cxn ang="0">
                  <a:pos x="202" y="406"/>
                </a:cxn>
                <a:cxn ang="0">
                  <a:pos x="6" y="509"/>
                </a:cxn>
                <a:cxn ang="0">
                  <a:pos x="2" y="511"/>
                </a:cxn>
                <a:cxn ang="0">
                  <a:pos x="506" y="191"/>
                </a:cxn>
                <a:cxn ang="0">
                  <a:pos x="758" y="31"/>
                </a:cxn>
                <a:cxn ang="0">
                  <a:pos x="808" y="0"/>
                </a:cxn>
              </a:cxnLst>
              <a:rect l="0" t="0" r="r" b="b"/>
              <a:pathLst>
                <a:path w="808" h="513">
                  <a:moveTo>
                    <a:pt x="808" y="0"/>
                  </a:moveTo>
                  <a:cubicBezTo>
                    <a:pt x="808" y="29"/>
                    <a:pt x="808" y="57"/>
                    <a:pt x="808" y="86"/>
                  </a:cubicBezTo>
                  <a:cubicBezTo>
                    <a:pt x="606" y="191"/>
                    <a:pt x="404" y="301"/>
                    <a:pt x="202" y="406"/>
                  </a:cubicBezTo>
                  <a:cubicBezTo>
                    <a:pt x="137" y="440"/>
                    <a:pt x="72" y="475"/>
                    <a:pt x="6" y="509"/>
                  </a:cubicBezTo>
                  <a:cubicBezTo>
                    <a:pt x="5" y="509"/>
                    <a:pt x="0" y="513"/>
                    <a:pt x="2" y="511"/>
                  </a:cubicBezTo>
                  <a:cubicBezTo>
                    <a:pt x="170" y="404"/>
                    <a:pt x="337" y="297"/>
                    <a:pt x="506" y="191"/>
                  </a:cubicBezTo>
                  <a:cubicBezTo>
                    <a:pt x="590" y="138"/>
                    <a:pt x="673" y="84"/>
                    <a:pt x="758" y="31"/>
                  </a:cubicBezTo>
                  <a:cubicBezTo>
                    <a:pt x="774" y="20"/>
                    <a:pt x="790" y="8"/>
                    <a:pt x="808" y="0"/>
                  </a:cubicBezTo>
                  <a:close/>
                </a:path>
              </a:pathLst>
            </a:custGeom>
            <a:solidFill>
              <a:srgbClr val="DDF1F0"/>
            </a:solidFill>
            <a:ln w="9525">
              <a:noFill/>
              <a:round/>
              <a:headEnd/>
              <a:tailEnd/>
            </a:ln>
          </p:spPr>
          <p:txBody>
            <a:bodyPr vert="horz" wrap="square" lIns="91440" tIns="45720" rIns="91440" bIns="45720" numCol="1" anchor="t" anchorCtr="0" compatLnSpc="1">
              <a:prstTxWarp prst="textNoShape">
                <a:avLst/>
              </a:prstTxWarp>
            </a:bodyPr>
            <a:lstStyle/>
            <a:p>
              <a:endParaRPr lang="en-US" dirty="0">
                <a:solidFill>
                  <a:srgbClr val="F0EFEF"/>
                </a:solidFill>
              </a:endParaRPr>
            </a:p>
          </p:txBody>
        </p:sp>
        <p:sp>
          <p:nvSpPr>
            <p:cNvPr id="5572" name="Freeform 20"/>
            <p:cNvSpPr>
              <a:spLocks/>
            </p:cNvSpPr>
            <p:nvPr/>
          </p:nvSpPr>
          <p:spPr bwMode="auto">
            <a:xfrm>
              <a:off x="4593916" y="2678872"/>
              <a:ext cx="4566868" cy="1966594"/>
            </a:xfrm>
            <a:custGeom>
              <a:avLst/>
              <a:gdLst/>
              <a:ahLst/>
              <a:cxnLst>
                <a:cxn ang="0">
                  <a:pos x="806" y="0"/>
                </a:cxn>
                <a:cxn ang="0">
                  <a:pos x="806" y="73"/>
                </a:cxn>
                <a:cxn ang="0">
                  <a:pos x="402" y="203"/>
                </a:cxn>
                <a:cxn ang="0">
                  <a:pos x="11" y="328"/>
                </a:cxn>
                <a:cxn ang="0">
                  <a:pos x="5" y="331"/>
                </a:cxn>
                <a:cxn ang="0">
                  <a:pos x="3" y="330"/>
                </a:cxn>
                <a:cxn ang="0">
                  <a:pos x="806" y="0"/>
                </a:cxn>
              </a:cxnLst>
              <a:rect l="0" t="0" r="r" b="b"/>
              <a:pathLst>
                <a:path w="806" h="333">
                  <a:moveTo>
                    <a:pt x="806" y="0"/>
                  </a:moveTo>
                  <a:cubicBezTo>
                    <a:pt x="806" y="24"/>
                    <a:pt x="806" y="48"/>
                    <a:pt x="806" y="73"/>
                  </a:cubicBezTo>
                  <a:cubicBezTo>
                    <a:pt x="673" y="117"/>
                    <a:pt x="537" y="158"/>
                    <a:pt x="402" y="203"/>
                  </a:cubicBezTo>
                  <a:cubicBezTo>
                    <a:pt x="274" y="245"/>
                    <a:pt x="142" y="287"/>
                    <a:pt x="11" y="328"/>
                  </a:cubicBezTo>
                  <a:cubicBezTo>
                    <a:pt x="9" y="329"/>
                    <a:pt x="7" y="330"/>
                    <a:pt x="5" y="331"/>
                  </a:cubicBezTo>
                  <a:cubicBezTo>
                    <a:pt x="7" y="330"/>
                    <a:pt x="0" y="333"/>
                    <a:pt x="3" y="330"/>
                  </a:cubicBezTo>
                  <a:cubicBezTo>
                    <a:pt x="271" y="221"/>
                    <a:pt x="539" y="108"/>
                    <a:pt x="806" y="0"/>
                  </a:cubicBezTo>
                  <a:close/>
                </a:path>
              </a:pathLst>
            </a:custGeom>
            <a:solidFill>
              <a:srgbClr val="DDF1F0"/>
            </a:solidFill>
            <a:ln w="9525">
              <a:noFill/>
              <a:round/>
              <a:headEnd/>
              <a:tailEnd/>
            </a:ln>
          </p:spPr>
          <p:txBody>
            <a:bodyPr vert="horz" wrap="square" lIns="91440" tIns="45720" rIns="91440" bIns="45720" numCol="1" anchor="t" anchorCtr="0" compatLnSpc="1">
              <a:prstTxWarp prst="textNoShape">
                <a:avLst/>
              </a:prstTxWarp>
            </a:bodyPr>
            <a:lstStyle/>
            <a:p>
              <a:endParaRPr lang="en-US" dirty="0">
                <a:solidFill>
                  <a:srgbClr val="F0EFEF"/>
                </a:solidFill>
              </a:endParaRPr>
            </a:p>
          </p:txBody>
        </p:sp>
      </p:grpSp>
      <p:pic>
        <p:nvPicPr>
          <p:cNvPr id="7" name="Cloud.avi">
            <a:hlinkClick r:id="" action="ppaction://media"/>
          </p:cNvPr>
          <p:cNvPicPr>
            <a:picLocks noChangeAspect="1"/>
          </p:cNvPicPr>
          <p:nvPr>
            <a:videoFile r:link="rId1"/>
            <p:extLst>
              <p:ext uri="{DAA4B4D4-6D71-4841-9C94-3DE7FCFB9230}">
                <p14:media xmlns:p14="http://schemas.microsoft.com/office/powerpoint/2010/main" r:embed="rId2">
                  <p14:trim end="1903.6667"/>
                </p14:media>
              </p:ext>
            </p:extLst>
          </p:nvPr>
        </p:nvPicPr>
        <p:blipFill>
          <a:blip r:embed="rId4"/>
          <a:stretch>
            <a:fillRect/>
          </a:stretch>
        </p:blipFill>
        <p:spPr>
          <a:xfrm>
            <a:off x="-1" y="0"/>
            <a:ext cx="9226025" cy="2878327"/>
          </a:xfrm>
          <a:prstGeom prst="rect">
            <a:avLst/>
          </a:prstGeom>
        </p:spPr>
      </p:pic>
      <p:sp>
        <p:nvSpPr>
          <p:cNvPr id="5576" name="Freeform 23"/>
          <p:cNvSpPr>
            <a:spLocks/>
          </p:cNvSpPr>
          <p:nvPr userDrawn="1"/>
        </p:nvSpPr>
        <p:spPr bwMode="auto">
          <a:xfrm>
            <a:off x="-1" y="0"/>
            <a:ext cx="9153525" cy="6093176"/>
          </a:xfrm>
          <a:custGeom>
            <a:avLst/>
            <a:gdLst>
              <a:gd name="connsiteX0" fmla="*/ 1 w 1625"/>
              <a:gd name="connsiteY0" fmla="*/ 1 h 1753"/>
              <a:gd name="connsiteX1" fmla="*/ 78 w 1625"/>
              <a:gd name="connsiteY1" fmla="*/ 67 h 1753"/>
              <a:gd name="connsiteX2" fmla="*/ 85 w 1625"/>
              <a:gd name="connsiteY2" fmla="*/ 184 h 1753"/>
              <a:gd name="connsiteX3" fmla="*/ 209 w 1625"/>
              <a:gd name="connsiteY3" fmla="*/ 282 h 1753"/>
              <a:gd name="connsiteX4" fmla="*/ 381 w 1625"/>
              <a:gd name="connsiteY4" fmla="*/ 337 h 1753"/>
              <a:gd name="connsiteX5" fmla="*/ 405 w 1625"/>
              <a:gd name="connsiteY5" fmla="*/ 315 h 1753"/>
              <a:gd name="connsiteX6" fmla="*/ 519 w 1625"/>
              <a:gd name="connsiteY6" fmla="*/ 292 h 1753"/>
              <a:gd name="connsiteX7" fmla="*/ 618 w 1625"/>
              <a:gd name="connsiteY7" fmla="*/ 385 h 1753"/>
              <a:gd name="connsiteX8" fmla="*/ 713 w 1625"/>
              <a:gd name="connsiteY8" fmla="*/ 355 h 1753"/>
              <a:gd name="connsiteX9" fmla="*/ 812 w 1625"/>
              <a:gd name="connsiteY9" fmla="*/ 382 h 1753"/>
              <a:gd name="connsiteX10" fmla="*/ 905 w 1625"/>
              <a:gd name="connsiteY10" fmla="*/ 308 h 1753"/>
              <a:gd name="connsiteX11" fmla="*/ 1033 w 1625"/>
              <a:gd name="connsiteY11" fmla="*/ 337 h 1753"/>
              <a:gd name="connsiteX12" fmla="*/ 1150 w 1625"/>
              <a:gd name="connsiteY12" fmla="*/ 286 h 1753"/>
              <a:gd name="connsiteX13" fmla="*/ 1226 w 1625"/>
              <a:gd name="connsiteY13" fmla="*/ 200 h 1753"/>
              <a:gd name="connsiteX14" fmla="*/ 1353 w 1625"/>
              <a:gd name="connsiteY14" fmla="*/ 218 h 1753"/>
              <a:gd name="connsiteX15" fmla="*/ 1439 w 1625"/>
              <a:gd name="connsiteY15" fmla="*/ 158 h 1753"/>
              <a:gd name="connsiteX16" fmla="*/ 1556 w 1625"/>
              <a:gd name="connsiteY16" fmla="*/ 175 h 1753"/>
              <a:gd name="connsiteX17" fmla="*/ 1623 w 1625"/>
              <a:gd name="connsiteY17" fmla="*/ 132 h 1753"/>
              <a:gd name="connsiteX18" fmla="*/ 1624 w 1625"/>
              <a:gd name="connsiteY18" fmla="*/ 1222 h 1753"/>
              <a:gd name="connsiteX19" fmla="*/ 0 w 1625"/>
              <a:gd name="connsiteY19" fmla="*/ 1753 h 1753"/>
              <a:gd name="connsiteX20" fmla="*/ 0 w 1625"/>
              <a:gd name="connsiteY20" fmla="*/ 2 h 1753"/>
              <a:gd name="connsiteX21" fmla="*/ 1 w 1625"/>
              <a:gd name="connsiteY21" fmla="*/ 1 h 1753"/>
              <a:gd name="connsiteX0" fmla="*/ 1 w 1625"/>
              <a:gd name="connsiteY0" fmla="*/ 1 h 1753"/>
              <a:gd name="connsiteX1" fmla="*/ 78 w 1625"/>
              <a:gd name="connsiteY1" fmla="*/ 67 h 1753"/>
              <a:gd name="connsiteX2" fmla="*/ 85 w 1625"/>
              <a:gd name="connsiteY2" fmla="*/ 184 h 1753"/>
              <a:gd name="connsiteX3" fmla="*/ 209 w 1625"/>
              <a:gd name="connsiteY3" fmla="*/ 282 h 1753"/>
              <a:gd name="connsiteX4" fmla="*/ 381 w 1625"/>
              <a:gd name="connsiteY4" fmla="*/ 337 h 1753"/>
              <a:gd name="connsiteX5" fmla="*/ 405 w 1625"/>
              <a:gd name="connsiteY5" fmla="*/ 315 h 1753"/>
              <a:gd name="connsiteX6" fmla="*/ 519 w 1625"/>
              <a:gd name="connsiteY6" fmla="*/ 292 h 1753"/>
              <a:gd name="connsiteX7" fmla="*/ 618 w 1625"/>
              <a:gd name="connsiteY7" fmla="*/ 385 h 1753"/>
              <a:gd name="connsiteX8" fmla="*/ 713 w 1625"/>
              <a:gd name="connsiteY8" fmla="*/ 355 h 1753"/>
              <a:gd name="connsiteX9" fmla="*/ 812 w 1625"/>
              <a:gd name="connsiteY9" fmla="*/ 382 h 1753"/>
              <a:gd name="connsiteX10" fmla="*/ 905 w 1625"/>
              <a:gd name="connsiteY10" fmla="*/ 308 h 1753"/>
              <a:gd name="connsiteX11" fmla="*/ 1033 w 1625"/>
              <a:gd name="connsiteY11" fmla="*/ 337 h 1753"/>
              <a:gd name="connsiteX12" fmla="*/ 1150 w 1625"/>
              <a:gd name="connsiteY12" fmla="*/ 286 h 1753"/>
              <a:gd name="connsiteX13" fmla="*/ 1226 w 1625"/>
              <a:gd name="connsiteY13" fmla="*/ 200 h 1753"/>
              <a:gd name="connsiteX14" fmla="*/ 1353 w 1625"/>
              <a:gd name="connsiteY14" fmla="*/ 218 h 1753"/>
              <a:gd name="connsiteX15" fmla="*/ 1439 w 1625"/>
              <a:gd name="connsiteY15" fmla="*/ 158 h 1753"/>
              <a:gd name="connsiteX16" fmla="*/ 1556 w 1625"/>
              <a:gd name="connsiteY16" fmla="*/ 175 h 1753"/>
              <a:gd name="connsiteX17" fmla="*/ 1623 w 1625"/>
              <a:gd name="connsiteY17" fmla="*/ 132 h 1753"/>
              <a:gd name="connsiteX18" fmla="*/ 1624 w 1625"/>
              <a:gd name="connsiteY18" fmla="*/ 1222 h 1753"/>
              <a:gd name="connsiteX19" fmla="*/ 0 w 1625"/>
              <a:gd name="connsiteY19" fmla="*/ 1753 h 1753"/>
              <a:gd name="connsiteX20" fmla="*/ 0 w 1625"/>
              <a:gd name="connsiteY20" fmla="*/ 991 h 1753"/>
              <a:gd name="connsiteX21" fmla="*/ 0 w 1625"/>
              <a:gd name="connsiteY21" fmla="*/ 2 h 1753"/>
              <a:gd name="connsiteX22" fmla="*/ 1 w 1625"/>
              <a:gd name="connsiteY22" fmla="*/ 1 h 1753"/>
              <a:gd name="connsiteX0" fmla="*/ 1 w 1625"/>
              <a:gd name="connsiteY0" fmla="*/ 1 h 1222"/>
              <a:gd name="connsiteX1" fmla="*/ 78 w 1625"/>
              <a:gd name="connsiteY1" fmla="*/ 67 h 1222"/>
              <a:gd name="connsiteX2" fmla="*/ 85 w 1625"/>
              <a:gd name="connsiteY2" fmla="*/ 184 h 1222"/>
              <a:gd name="connsiteX3" fmla="*/ 209 w 1625"/>
              <a:gd name="connsiteY3" fmla="*/ 282 h 1222"/>
              <a:gd name="connsiteX4" fmla="*/ 381 w 1625"/>
              <a:gd name="connsiteY4" fmla="*/ 337 h 1222"/>
              <a:gd name="connsiteX5" fmla="*/ 405 w 1625"/>
              <a:gd name="connsiteY5" fmla="*/ 315 h 1222"/>
              <a:gd name="connsiteX6" fmla="*/ 519 w 1625"/>
              <a:gd name="connsiteY6" fmla="*/ 292 h 1222"/>
              <a:gd name="connsiteX7" fmla="*/ 618 w 1625"/>
              <a:gd name="connsiteY7" fmla="*/ 385 h 1222"/>
              <a:gd name="connsiteX8" fmla="*/ 713 w 1625"/>
              <a:gd name="connsiteY8" fmla="*/ 355 h 1222"/>
              <a:gd name="connsiteX9" fmla="*/ 812 w 1625"/>
              <a:gd name="connsiteY9" fmla="*/ 382 h 1222"/>
              <a:gd name="connsiteX10" fmla="*/ 905 w 1625"/>
              <a:gd name="connsiteY10" fmla="*/ 308 h 1222"/>
              <a:gd name="connsiteX11" fmla="*/ 1033 w 1625"/>
              <a:gd name="connsiteY11" fmla="*/ 337 h 1222"/>
              <a:gd name="connsiteX12" fmla="*/ 1150 w 1625"/>
              <a:gd name="connsiteY12" fmla="*/ 286 h 1222"/>
              <a:gd name="connsiteX13" fmla="*/ 1226 w 1625"/>
              <a:gd name="connsiteY13" fmla="*/ 200 h 1222"/>
              <a:gd name="connsiteX14" fmla="*/ 1353 w 1625"/>
              <a:gd name="connsiteY14" fmla="*/ 218 h 1222"/>
              <a:gd name="connsiteX15" fmla="*/ 1439 w 1625"/>
              <a:gd name="connsiteY15" fmla="*/ 158 h 1222"/>
              <a:gd name="connsiteX16" fmla="*/ 1556 w 1625"/>
              <a:gd name="connsiteY16" fmla="*/ 175 h 1222"/>
              <a:gd name="connsiteX17" fmla="*/ 1623 w 1625"/>
              <a:gd name="connsiteY17" fmla="*/ 132 h 1222"/>
              <a:gd name="connsiteX18" fmla="*/ 1624 w 1625"/>
              <a:gd name="connsiteY18" fmla="*/ 1222 h 1222"/>
              <a:gd name="connsiteX19" fmla="*/ 0 w 1625"/>
              <a:gd name="connsiteY19" fmla="*/ 997 h 1222"/>
              <a:gd name="connsiteX20" fmla="*/ 0 w 1625"/>
              <a:gd name="connsiteY20" fmla="*/ 991 h 1222"/>
              <a:gd name="connsiteX21" fmla="*/ 0 w 1625"/>
              <a:gd name="connsiteY21" fmla="*/ 2 h 1222"/>
              <a:gd name="connsiteX22" fmla="*/ 1 w 1625"/>
              <a:gd name="connsiteY22" fmla="*/ 1 h 1222"/>
              <a:gd name="connsiteX0" fmla="*/ 1 w 1625"/>
              <a:gd name="connsiteY0" fmla="*/ 1 h 1020"/>
              <a:gd name="connsiteX1" fmla="*/ 78 w 1625"/>
              <a:gd name="connsiteY1" fmla="*/ 67 h 1020"/>
              <a:gd name="connsiteX2" fmla="*/ 85 w 1625"/>
              <a:gd name="connsiteY2" fmla="*/ 184 h 1020"/>
              <a:gd name="connsiteX3" fmla="*/ 209 w 1625"/>
              <a:gd name="connsiteY3" fmla="*/ 282 h 1020"/>
              <a:gd name="connsiteX4" fmla="*/ 381 w 1625"/>
              <a:gd name="connsiteY4" fmla="*/ 337 h 1020"/>
              <a:gd name="connsiteX5" fmla="*/ 405 w 1625"/>
              <a:gd name="connsiteY5" fmla="*/ 315 h 1020"/>
              <a:gd name="connsiteX6" fmla="*/ 519 w 1625"/>
              <a:gd name="connsiteY6" fmla="*/ 292 h 1020"/>
              <a:gd name="connsiteX7" fmla="*/ 618 w 1625"/>
              <a:gd name="connsiteY7" fmla="*/ 385 h 1020"/>
              <a:gd name="connsiteX8" fmla="*/ 713 w 1625"/>
              <a:gd name="connsiteY8" fmla="*/ 355 h 1020"/>
              <a:gd name="connsiteX9" fmla="*/ 812 w 1625"/>
              <a:gd name="connsiteY9" fmla="*/ 382 h 1020"/>
              <a:gd name="connsiteX10" fmla="*/ 905 w 1625"/>
              <a:gd name="connsiteY10" fmla="*/ 308 h 1020"/>
              <a:gd name="connsiteX11" fmla="*/ 1033 w 1625"/>
              <a:gd name="connsiteY11" fmla="*/ 337 h 1020"/>
              <a:gd name="connsiteX12" fmla="*/ 1150 w 1625"/>
              <a:gd name="connsiteY12" fmla="*/ 286 h 1020"/>
              <a:gd name="connsiteX13" fmla="*/ 1226 w 1625"/>
              <a:gd name="connsiteY13" fmla="*/ 200 h 1020"/>
              <a:gd name="connsiteX14" fmla="*/ 1353 w 1625"/>
              <a:gd name="connsiteY14" fmla="*/ 218 h 1020"/>
              <a:gd name="connsiteX15" fmla="*/ 1439 w 1625"/>
              <a:gd name="connsiteY15" fmla="*/ 158 h 1020"/>
              <a:gd name="connsiteX16" fmla="*/ 1556 w 1625"/>
              <a:gd name="connsiteY16" fmla="*/ 175 h 1020"/>
              <a:gd name="connsiteX17" fmla="*/ 1623 w 1625"/>
              <a:gd name="connsiteY17" fmla="*/ 132 h 1020"/>
              <a:gd name="connsiteX18" fmla="*/ 1597 w 1625"/>
              <a:gd name="connsiteY18" fmla="*/ 1020 h 1020"/>
              <a:gd name="connsiteX19" fmla="*/ 0 w 1625"/>
              <a:gd name="connsiteY19" fmla="*/ 997 h 1020"/>
              <a:gd name="connsiteX20" fmla="*/ 0 w 1625"/>
              <a:gd name="connsiteY20" fmla="*/ 991 h 1020"/>
              <a:gd name="connsiteX21" fmla="*/ 0 w 1625"/>
              <a:gd name="connsiteY21" fmla="*/ 2 h 1020"/>
              <a:gd name="connsiteX22" fmla="*/ 1 w 1625"/>
              <a:gd name="connsiteY22" fmla="*/ 1 h 1020"/>
              <a:gd name="connsiteX0" fmla="*/ 1 w 1625"/>
              <a:gd name="connsiteY0" fmla="*/ 1 h 1020"/>
              <a:gd name="connsiteX1" fmla="*/ 78 w 1625"/>
              <a:gd name="connsiteY1" fmla="*/ 67 h 1020"/>
              <a:gd name="connsiteX2" fmla="*/ 85 w 1625"/>
              <a:gd name="connsiteY2" fmla="*/ 184 h 1020"/>
              <a:gd name="connsiteX3" fmla="*/ 209 w 1625"/>
              <a:gd name="connsiteY3" fmla="*/ 282 h 1020"/>
              <a:gd name="connsiteX4" fmla="*/ 381 w 1625"/>
              <a:gd name="connsiteY4" fmla="*/ 337 h 1020"/>
              <a:gd name="connsiteX5" fmla="*/ 405 w 1625"/>
              <a:gd name="connsiteY5" fmla="*/ 315 h 1020"/>
              <a:gd name="connsiteX6" fmla="*/ 519 w 1625"/>
              <a:gd name="connsiteY6" fmla="*/ 292 h 1020"/>
              <a:gd name="connsiteX7" fmla="*/ 618 w 1625"/>
              <a:gd name="connsiteY7" fmla="*/ 385 h 1020"/>
              <a:gd name="connsiteX8" fmla="*/ 713 w 1625"/>
              <a:gd name="connsiteY8" fmla="*/ 355 h 1020"/>
              <a:gd name="connsiteX9" fmla="*/ 812 w 1625"/>
              <a:gd name="connsiteY9" fmla="*/ 382 h 1020"/>
              <a:gd name="connsiteX10" fmla="*/ 905 w 1625"/>
              <a:gd name="connsiteY10" fmla="*/ 308 h 1020"/>
              <a:gd name="connsiteX11" fmla="*/ 1033 w 1625"/>
              <a:gd name="connsiteY11" fmla="*/ 337 h 1020"/>
              <a:gd name="connsiteX12" fmla="*/ 1150 w 1625"/>
              <a:gd name="connsiteY12" fmla="*/ 286 h 1020"/>
              <a:gd name="connsiteX13" fmla="*/ 1226 w 1625"/>
              <a:gd name="connsiteY13" fmla="*/ 200 h 1020"/>
              <a:gd name="connsiteX14" fmla="*/ 1353 w 1625"/>
              <a:gd name="connsiteY14" fmla="*/ 218 h 1020"/>
              <a:gd name="connsiteX15" fmla="*/ 1439 w 1625"/>
              <a:gd name="connsiteY15" fmla="*/ 158 h 1020"/>
              <a:gd name="connsiteX16" fmla="*/ 1556 w 1625"/>
              <a:gd name="connsiteY16" fmla="*/ 175 h 1020"/>
              <a:gd name="connsiteX17" fmla="*/ 1623 w 1625"/>
              <a:gd name="connsiteY17" fmla="*/ 132 h 1020"/>
              <a:gd name="connsiteX18" fmla="*/ 1624 w 1625"/>
              <a:gd name="connsiteY18" fmla="*/ 1020 h 1020"/>
              <a:gd name="connsiteX19" fmla="*/ 0 w 1625"/>
              <a:gd name="connsiteY19" fmla="*/ 997 h 1020"/>
              <a:gd name="connsiteX20" fmla="*/ 0 w 1625"/>
              <a:gd name="connsiteY20" fmla="*/ 991 h 1020"/>
              <a:gd name="connsiteX21" fmla="*/ 0 w 1625"/>
              <a:gd name="connsiteY21" fmla="*/ 2 h 1020"/>
              <a:gd name="connsiteX22" fmla="*/ 1 w 1625"/>
              <a:gd name="connsiteY22" fmla="*/ 1 h 1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625" h="1020">
                <a:moveTo>
                  <a:pt x="1" y="1"/>
                </a:moveTo>
                <a:cubicBezTo>
                  <a:pt x="36" y="11"/>
                  <a:pt x="62" y="35"/>
                  <a:pt x="78" y="67"/>
                </a:cubicBezTo>
                <a:cubicBezTo>
                  <a:pt x="93" y="97"/>
                  <a:pt x="100" y="147"/>
                  <a:pt x="85" y="184"/>
                </a:cubicBezTo>
                <a:cubicBezTo>
                  <a:pt x="159" y="180"/>
                  <a:pt x="197" y="221"/>
                  <a:pt x="209" y="282"/>
                </a:cubicBezTo>
                <a:cubicBezTo>
                  <a:pt x="279" y="255"/>
                  <a:pt x="354" y="291"/>
                  <a:pt x="381" y="337"/>
                </a:cubicBezTo>
                <a:cubicBezTo>
                  <a:pt x="389" y="331"/>
                  <a:pt x="396" y="322"/>
                  <a:pt x="405" y="315"/>
                </a:cubicBezTo>
                <a:cubicBezTo>
                  <a:pt x="432" y="296"/>
                  <a:pt x="474" y="281"/>
                  <a:pt x="519" y="292"/>
                </a:cubicBezTo>
                <a:cubicBezTo>
                  <a:pt x="569" y="304"/>
                  <a:pt x="603" y="339"/>
                  <a:pt x="618" y="385"/>
                </a:cubicBezTo>
                <a:cubicBezTo>
                  <a:pt x="641" y="370"/>
                  <a:pt x="674" y="357"/>
                  <a:pt x="713" y="355"/>
                </a:cubicBezTo>
                <a:cubicBezTo>
                  <a:pt x="752" y="353"/>
                  <a:pt x="788" y="365"/>
                  <a:pt x="812" y="382"/>
                </a:cubicBezTo>
                <a:cubicBezTo>
                  <a:pt x="831" y="348"/>
                  <a:pt x="861" y="319"/>
                  <a:pt x="905" y="308"/>
                </a:cubicBezTo>
                <a:cubicBezTo>
                  <a:pt x="954" y="296"/>
                  <a:pt x="1005" y="312"/>
                  <a:pt x="1033" y="337"/>
                </a:cubicBezTo>
                <a:cubicBezTo>
                  <a:pt x="1055" y="305"/>
                  <a:pt x="1094" y="278"/>
                  <a:pt x="1150" y="286"/>
                </a:cubicBezTo>
                <a:cubicBezTo>
                  <a:pt x="1161" y="245"/>
                  <a:pt x="1188" y="215"/>
                  <a:pt x="1226" y="200"/>
                </a:cubicBezTo>
                <a:cubicBezTo>
                  <a:pt x="1268" y="184"/>
                  <a:pt x="1326" y="192"/>
                  <a:pt x="1353" y="218"/>
                </a:cubicBezTo>
                <a:cubicBezTo>
                  <a:pt x="1373" y="192"/>
                  <a:pt x="1401" y="168"/>
                  <a:pt x="1439" y="158"/>
                </a:cubicBezTo>
                <a:cubicBezTo>
                  <a:pt x="1480" y="146"/>
                  <a:pt x="1529" y="154"/>
                  <a:pt x="1556" y="175"/>
                </a:cubicBezTo>
                <a:cubicBezTo>
                  <a:pt x="1577" y="158"/>
                  <a:pt x="1598" y="143"/>
                  <a:pt x="1623" y="132"/>
                </a:cubicBezTo>
                <a:cubicBezTo>
                  <a:pt x="1625" y="670"/>
                  <a:pt x="1623" y="481"/>
                  <a:pt x="1624" y="1020"/>
                </a:cubicBezTo>
                <a:lnTo>
                  <a:pt x="0" y="997"/>
                </a:lnTo>
                <a:lnTo>
                  <a:pt x="0" y="991"/>
                </a:lnTo>
                <a:lnTo>
                  <a:pt x="0" y="2"/>
                </a:lnTo>
                <a:cubicBezTo>
                  <a:pt x="0" y="1"/>
                  <a:pt x="1" y="0"/>
                  <a:pt x="1" y="1"/>
                </a:cubicBezTo>
                <a:close/>
              </a:path>
            </a:pathLst>
          </a:custGeom>
          <a:solidFill>
            <a:srgbClr val="B7DEE1"/>
          </a:solidFill>
          <a:ln w="9525">
            <a:noFill/>
            <a:round/>
            <a:headEnd/>
            <a:tailEnd/>
          </a:ln>
        </p:spPr>
        <p:txBody>
          <a:bodyPr vert="horz" wrap="square" lIns="91440" tIns="45720" rIns="91440" bIns="45720" numCol="1" anchor="t" anchorCtr="0" compatLnSpc="1">
            <a:prstTxWarp prst="textNoShape">
              <a:avLst/>
            </a:prstTxWarp>
          </a:bodyPr>
          <a:lstStyle/>
          <a:p>
            <a:endParaRPr lang="en-US" dirty="0">
              <a:solidFill>
                <a:srgbClr val="F0EFEF"/>
              </a:solidFill>
            </a:endParaRPr>
          </a:p>
        </p:txBody>
      </p:sp>
      <p:sp>
        <p:nvSpPr>
          <p:cNvPr id="5578" name="Freeform 25"/>
          <p:cNvSpPr>
            <a:spLocks noEditPoints="1"/>
          </p:cNvSpPr>
          <p:nvPr userDrawn="1"/>
        </p:nvSpPr>
        <p:spPr bwMode="auto">
          <a:xfrm>
            <a:off x="0" y="152400"/>
            <a:ext cx="9144000" cy="4572000"/>
          </a:xfrm>
          <a:custGeom>
            <a:avLst/>
            <a:gdLst/>
            <a:ahLst/>
            <a:cxnLst>
              <a:cxn ang="0">
                <a:pos x="555" y="276"/>
              </a:cxn>
              <a:cxn ang="0">
                <a:pos x="544" y="262"/>
              </a:cxn>
              <a:cxn ang="0">
                <a:pos x="538" y="263"/>
              </a:cxn>
              <a:cxn ang="0">
                <a:pos x="520" y="204"/>
              </a:cxn>
              <a:cxn ang="0">
                <a:pos x="438" y="296"/>
              </a:cxn>
              <a:cxn ang="0">
                <a:pos x="418" y="219"/>
              </a:cxn>
              <a:cxn ang="0">
                <a:pos x="355" y="226"/>
              </a:cxn>
              <a:cxn ang="0">
                <a:pos x="326" y="309"/>
              </a:cxn>
              <a:cxn ang="0">
                <a:pos x="301" y="319"/>
              </a:cxn>
              <a:cxn ang="0">
                <a:pos x="246" y="387"/>
              </a:cxn>
              <a:cxn ang="0">
                <a:pos x="239" y="384"/>
              </a:cxn>
              <a:cxn ang="0">
                <a:pos x="223" y="382"/>
              </a:cxn>
              <a:cxn ang="0">
                <a:pos x="191" y="384"/>
              </a:cxn>
              <a:cxn ang="0">
                <a:pos x="186" y="400"/>
              </a:cxn>
              <a:cxn ang="0">
                <a:pos x="165" y="401"/>
              </a:cxn>
              <a:cxn ang="0">
                <a:pos x="151" y="383"/>
              </a:cxn>
              <a:cxn ang="0">
                <a:pos x="94" y="380"/>
              </a:cxn>
              <a:cxn ang="0">
                <a:pos x="57" y="400"/>
              </a:cxn>
              <a:cxn ang="0">
                <a:pos x="47" y="389"/>
              </a:cxn>
              <a:cxn ang="0">
                <a:pos x="41" y="391"/>
              </a:cxn>
              <a:cxn ang="0">
                <a:pos x="32" y="403"/>
              </a:cxn>
              <a:cxn ang="0">
                <a:pos x="24" y="407"/>
              </a:cxn>
              <a:cxn ang="0">
                <a:pos x="19" y="415"/>
              </a:cxn>
              <a:cxn ang="0">
                <a:pos x="0" y="683"/>
              </a:cxn>
              <a:cxn ang="0">
                <a:pos x="1541" y="426"/>
              </a:cxn>
              <a:cxn ang="0">
                <a:pos x="1545" y="413"/>
              </a:cxn>
              <a:cxn ang="0">
                <a:pos x="1532" y="415"/>
              </a:cxn>
              <a:cxn ang="0">
                <a:pos x="1527" y="407"/>
              </a:cxn>
              <a:cxn ang="0">
                <a:pos x="1519" y="419"/>
              </a:cxn>
              <a:cxn ang="0">
                <a:pos x="1503" y="411"/>
              </a:cxn>
              <a:cxn ang="0">
                <a:pos x="1417" y="392"/>
              </a:cxn>
              <a:cxn ang="0">
                <a:pos x="1397" y="226"/>
              </a:cxn>
              <a:cxn ang="0">
                <a:pos x="1236" y="226"/>
              </a:cxn>
              <a:cxn ang="0">
                <a:pos x="1154" y="161"/>
              </a:cxn>
              <a:cxn ang="0">
                <a:pos x="1097" y="400"/>
              </a:cxn>
              <a:cxn ang="0">
                <a:pos x="1004" y="208"/>
              </a:cxn>
              <a:cxn ang="0">
                <a:pos x="960" y="227"/>
              </a:cxn>
              <a:cxn ang="0">
                <a:pos x="849" y="67"/>
              </a:cxn>
              <a:cxn ang="0">
                <a:pos x="814" y="341"/>
              </a:cxn>
              <a:cxn ang="0">
                <a:pos x="756" y="63"/>
              </a:cxn>
              <a:cxn ang="0">
                <a:pos x="714" y="100"/>
              </a:cxn>
              <a:cxn ang="0">
                <a:pos x="684" y="265"/>
              </a:cxn>
              <a:cxn ang="0">
                <a:pos x="671" y="243"/>
              </a:cxn>
              <a:cxn ang="0">
                <a:pos x="561" y="285"/>
              </a:cxn>
              <a:cxn ang="0">
                <a:pos x="739" y="90"/>
              </a:cxn>
              <a:cxn ang="0">
                <a:pos x="754" y="80"/>
              </a:cxn>
              <a:cxn ang="0">
                <a:pos x="552" y="281"/>
              </a:cxn>
              <a:cxn ang="0">
                <a:pos x="552" y="291"/>
              </a:cxn>
              <a:cxn ang="0">
                <a:pos x="569" y="295"/>
              </a:cxn>
              <a:cxn ang="0">
                <a:pos x="561" y="300"/>
              </a:cxn>
              <a:cxn ang="0">
                <a:pos x="620" y="302"/>
              </a:cxn>
              <a:cxn ang="0">
                <a:pos x="570" y="307"/>
              </a:cxn>
              <a:cxn ang="0">
                <a:pos x="1215" y="324"/>
              </a:cxn>
              <a:cxn ang="0">
                <a:pos x="1399" y="359"/>
              </a:cxn>
              <a:cxn ang="0">
                <a:pos x="1230" y="403"/>
              </a:cxn>
              <a:cxn ang="0">
                <a:pos x="1234" y="374"/>
              </a:cxn>
            </a:cxnLst>
            <a:rect l="0" t="0" r="r" b="b"/>
            <a:pathLst>
              <a:path w="1624" h="803">
                <a:moveTo>
                  <a:pt x="561" y="285"/>
                </a:moveTo>
                <a:cubicBezTo>
                  <a:pt x="561" y="286"/>
                  <a:pt x="561" y="286"/>
                  <a:pt x="561" y="287"/>
                </a:cubicBezTo>
                <a:cubicBezTo>
                  <a:pt x="558" y="287"/>
                  <a:pt x="559" y="284"/>
                  <a:pt x="555" y="287"/>
                </a:cubicBezTo>
                <a:cubicBezTo>
                  <a:pt x="555" y="283"/>
                  <a:pt x="553" y="284"/>
                  <a:pt x="553" y="286"/>
                </a:cubicBezTo>
                <a:cubicBezTo>
                  <a:pt x="551" y="282"/>
                  <a:pt x="558" y="279"/>
                  <a:pt x="555" y="276"/>
                </a:cubicBezTo>
                <a:cubicBezTo>
                  <a:pt x="554" y="274"/>
                  <a:pt x="551" y="272"/>
                  <a:pt x="552" y="269"/>
                </a:cubicBezTo>
                <a:cubicBezTo>
                  <a:pt x="549" y="268"/>
                  <a:pt x="552" y="272"/>
                  <a:pt x="550" y="272"/>
                </a:cubicBezTo>
                <a:cubicBezTo>
                  <a:pt x="549" y="268"/>
                  <a:pt x="546" y="267"/>
                  <a:pt x="546" y="263"/>
                </a:cubicBezTo>
                <a:cubicBezTo>
                  <a:pt x="545" y="264"/>
                  <a:pt x="544" y="268"/>
                  <a:pt x="543" y="267"/>
                </a:cubicBezTo>
                <a:cubicBezTo>
                  <a:pt x="542" y="264"/>
                  <a:pt x="548" y="263"/>
                  <a:pt x="544" y="262"/>
                </a:cubicBezTo>
                <a:cubicBezTo>
                  <a:pt x="544" y="262"/>
                  <a:pt x="543" y="265"/>
                  <a:pt x="543" y="263"/>
                </a:cubicBezTo>
                <a:cubicBezTo>
                  <a:pt x="542" y="261"/>
                  <a:pt x="545" y="259"/>
                  <a:pt x="543" y="258"/>
                </a:cubicBezTo>
                <a:cubicBezTo>
                  <a:pt x="543" y="262"/>
                  <a:pt x="541" y="264"/>
                  <a:pt x="541" y="266"/>
                </a:cubicBezTo>
                <a:cubicBezTo>
                  <a:pt x="539" y="265"/>
                  <a:pt x="543" y="261"/>
                  <a:pt x="539" y="261"/>
                </a:cubicBezTo>
                <a:cubicBezTo>
                  <a:pt x="540" y="263"/>
                  <a:pt x="538" y="265"/>
                  <a:pt x="538" y="263"/>
                </a:cubicBezTo>
                <a:cubicBezTo>
                  <a:pt x="540" y="259"/>
                  <a:pt x="538" y="262"/>
                  <a:pt x="537" y="259"/>
                </a:cubicBezTo>
                <a:cubicBezTo>
                  <a:pt x="539" y="248"/>
                  <a:pt x="534" y="241"/>
                  <a:pt x="533" y="236"/>
                </a:cubicBezTo>
                <a:cubicBezTo>
                  <a:pt x="532" y="229"/>
                  <a:pt x="534" y="221"/>
                  <a:pt x="533" y="212"/>
                </a:cubicBezTo>
                <a:cubicBezTo>
                  <a:pt x="529" y="212"/>
                  <a:pt x="525" y="212"/>
                  <a:pt x="520" y="212"/>
                </a:cubicBezTo>
                <a:cubicBezTo>
                  <a:pt x="520" y="209"/>
                  <a:pt x="520" y="207"/>
                  <a:pt x="520" y="204"/>
                </a:cubicBezTo>
                <a:cubicBezTo>
                  <a:pt x="500" y="204"/>
                  <a:pt x="480" y="204"/>
                  <a:pt x="460" y="204"/>
                </a:cubicBezTo>
                <a:cubicBezTo>
                  <a:pt x="460" y="207"/>
                  <a:pt x="461" y="211"/>
                  <a:pt x="459" y="212"/>
                </a:cubicBezTo>
                <a:cubicBezTo>
                  <a:pt x="454" y="212"/>
                  <a:pt x="449" y="212"/>
                  <a:pt x="444" y="212"/>
                </a:cubicBezTo>
                <a:cubicBezTo>
                  <a:pt x="442" y="238"/>
                  <a:pt x="445" y="269"/>
                  <a:pt x="443" y="296"/>
                </a:cubicBezTo>
                <a:cubicBezTo>
                  <a:pt x="442" y="296"/>
                  <a:pt x="440" y="296"/>
                  <a:pt x="438" y="296"/>
                </a:cubicBezTo>
                <a:cubicBezTo>
                  <a:pt x="438" y="272"/>
                  <a:pt x="438" y="249"/>
                  <a:pt x="438" y="226"/>
                </a:cubicBezTo>
                <a:cubicBezTo>
                  <a:pt x="437" y="223"/>
                  <a:pt x="429" y="227"/>
                  <a:pt x="429" y="223"/>
                </a:cubicBezTo>
                <a:cubicBezTo>
                  <a:pt x="429" y="220"/>
                  <a:pt x="435" y="223"/>
                  <a:pt x="437" y="221"/>
                </a:cubicBezTo>
                <a:cubicBezTo>
                  <a:pt x="437" y="219"/>
                  <a:pt x="437" y="217"/>
                  <a:pt x="437" y="215"/>
                </a:cubicBezTo>
                <a:cubicBezTo>
                  <a:pt x="429" y="213"/>
                  <a:pt x="424" y="217"/>
                  <a:pt x="418" y="219"/>
                </a:cubicBezTo>
                <a:cubicBezTo>
                  <a:pt x="417" y="220"/>
                  <a:pt x="419" y="224"/>
                  <a:pt x="417" y="225"/>
                </a:cubicBezTo>
                <a:cubicBezTo>
                  <a:pt x="399" y="225"/>
                  <a:pt x="379" y="226"/>
                  <a:pt x="361" y="224"/>
                </a:cubicBezTo>
                <a:cubicBezTo>
                  <a:pt x="361" y="218"/>
                  <a:pt x="361" y="212"/>
                  <a:pt x="361" y="206"/>
                </a:cubicBezTo>
                <a:cubicBezTo>
                  <a:pt x="357" y="209"/>
                  <a:pt x="360" y="219"/>
                  <a:pt x="359" y="225"/>
                </a:cubicBezTo>
                <a:cubicBezTo>
                  <a:pt x="358" y="225"/>
                  <a:pt x="354" y="224"/>
                  <a:pt x="355" y="226"/>
                </a:cubicBezTo>
                <a:cubicBezTo>
                  <a:pt x="355" y="254"/>
                  <a:pt x="355" y="282"/>
                  <a:pt x="355" y="309"/>
                </a:cubicBezTo>
                <a:cubicBezTo>
                  <a:pt x="350" y="309"/>
                  <a:pt x="344" y="310"/>
                  <a:pt x="341" y="309"/>
                </a:cubicBezTo>
                <a:cubicBezTo>
                  <a:pt x="342" y="307"/>
                  <a:pt x="341" y="302"/>
                  <a:pt x="342" y="299"/>
                </a:cubicBezTo>
                <a:cubicBezTo>
                  <a:pt x="337" y="299"/>
                  <a:pt x="332" y="299"/>
                  <a:pt x="327" y="299"/>
                </a:cubicBezTo>
                <a:cubicBezTo>
                  <a:pt x="327" y="302"/>
                  <a:pt x="329" y="308"/>
                  <a:pt x="326" y="309"/>
                </a:cubicBezTo>
                <a:cubicBezTo>
                  <a:pt x="325" y="307"/>
                  <a:pt x="326" y="302"/>
                  <a:pt x="325" y="299"/>
                </a:cubicBezTo>
                <a:cubicBezTo>
                  <a:pt x="321" y="299"/>
                  <a:pt x="316" y="299"/>
                  <a:pt x="311" y="299"/>
                </a:cubicBezTo>
                <a:cubicBezTo>
                  <a:pt x="311" y="302"/>
                  <a:pt x="311" y="306"/>
                  <a:pt x="311" y="309"/>
                </a:cubicBezTo>
                <a:cubicBezTo>
                  <a:pt x="308" y="309"/>
                  <a:pt x="305" y="309"/>
                  <a:pt x="302" y="309"/>
                </a:cubicBezTo>
                <a:cubicBezTo>
                  <a:pt x="302" y="312"/>
                  <a:pt x="303" y="317"/>
                  <a:pt x="301" y="319"/>
                </a:cubicBezTo>
                <a:cubicBezTo>
                  <a:pt x="282" y="318"/>
                  <a:pt x="270" y="328"/>
                  <a:pt x="258" y="334"/>
                </a:cubicBezTo>
                <a:cubicBezTo>
                  <a:pt x="255" y="336"/>
                  <a:pt x="249" y="336"/>
                  <a:pt x="248" y="340"/>
                </a:cubicBezTo>
                <a:cubicBezTo>
                  <a:pt x="249" y="342"/>
                  <a:pt x="254" y="339"/>
                  <a:pt x="255" y="341"/>
                </a:cubicBezTo>
                <a:cubicBezTo>
                  <a:pt x="255" y="355"/>
                  <a:pt x="255" y="368"/>
                  <a:pt x="255" y="382"/>
                </a:cubicBezTo>
                <a:cubicBezTo>
                  <a:pt x="253" y="388"/>
                  <a:pt x="247" y="383"/>
                  <a:pt x="246" y="387"/>
                </a:cubicBezTo>
                <a:cubicBezTo>
                  <a:pt x="246" y="384"/>
                  <a:pt x="247" y="383"/>
                  <a:pt x="245" y="383"/>
                </a:cubicBezTo>
                <a:cubicBezTo>
                  <a:pt x="244" y="380"/>
                  <a:pt x="245" y="385"/>
                  <a:pt x="243" y="384"/>
                </a:cubicBezTo>
                <a:cubicBezTo>
                  <a:pt x="242" y="378"/>
                  <a:pt x="242" y="380"/>
                  <a:pt x="241" y="376"/>
                </a:cubicBezTo>
                <a:cubicBezTo>
                  <a:pt x="241" y="379"/>
                  <a:pt x="240" y="379"/>
                  <a:pt x="238" y="378"/>
                </a:cubicBezTo>
                <a:cubicBezTo>
                  <a:pt x="238" y="380"/>
                  <a:pt x="239" y="381"/>
                  <a:pt x="239" y="384"/>
                </a:cubicBezTo>
                <a:cubicBezTo>
                  <a:pt x="238" y="383"/>
                  <a:pt x="238" y="381"/>
                  <a:pt x="236" y="381"/>
                </a:cubicBezTo>
                <a:cubicBezTo>
                  <a:pt x="237" y="386"/>
                  <a:pt x="235" y="382"/>
                  <a:pt x="235" y="383"/>
                </a:cubicBezTo>
                <a:cubicBezTo>
                  <a:pt x="232" y="382"/>
                  <a:pt x="238" y="388"/>
                  <a:pt x="235" y="388"/>
                </a:cubicBezTo>
                <a:cubicBezTo>
                  <a:pt x="232" y="388"/>
                  <a:pt x="228" y="382"/>
                  <a:pt x="227" y="386"/>
                </a:cubicBezTo>
                <a:cubicBezTo>
                  <a:pt x="226" y="385"/>
                  <a:pt x="224" y="384"/>
                  <a:pt x="223" y="382"/>
                </a:cubicBezTo>
                <a:cubicBezTo>
                  <a:pt x="223" y="384"/>
                  <a:pt x="226" y="384"/>
                  <a:pt x="226" y="386"/>
                </a:cubicBezTo>
                <a:cubicBezTo>
                  <a:pt x="219" y="387"/>
                  <a:pt x="210" y="387"/>
                  <a:pt x="203" y="388"/>
                </a:cubicBezTo>
                <a:cubicBezTo>
                  <a:pt x="202" y="394"/>
                  <a:pt x="202" y="402"/>
                  <a:pt x="200" y="407"/>
                </a:cubicBezTo>
                <a:cubicBezTo>
                  <a:pt x="197" y="407"/>
                  <a:pt x="193" y="408"/>
                  <a:pt x="191" y="407"/>
                </a:cubicBezTo>
                <a:cubicBezTo>
                  <a:pt x="191" y="399"/>
                  <a:pt x="191" y="392"/>
                  <a:pt x="191" y="384"/>
                </a:cubicBezTo>
                <a:cubicBezTo>
                  <a:pt x="194" y="384"/>
                  <a:pt x="199" y="387"/>
                  <a:pt x="199" y="384"/>
                </a:cubicBezTo>
                <a:cubicBezTo>
                  <a:pt x="199" y="378"/>
                  <a:pt x="191" y="382"/>
                  <a:pt x="190" y="378"/>
                </a:cubicBezTo>
                <a:cubicBezTo>
                  <a:pt x="189" y="382"/>
                  <a:pt x="190" y="387"/>
                  <a:pt x="190" y="393"/>
                </a:cubicBezTo>
                <a:cubicBezTo>
                  <a:pt x="190" y="398"/>
                  <a:pt x="192" y="407"/>
                  <a:pt x="187" y="407"/>
                </a:cubicBezTo>
                <a:cubicBezTo>
                  <a:pt x="184" y="407"/>
                  <a:pt x="186" y="403"/>
                  <a:pt x="186" y="400"/>
                </a:cubicBezTo>
                <a:cubicBezTo>
                  <a:pt x="183" y="400"/>
                  <a:pt x="180" y="400"/>
                  <a:pt x="177" y="400"/>
                </a:cubicBezTo>
                <a:cubicBezTo>
                  <a:pt x="177" y="403"/>
                  <a:pt x="177" y="405"/>
                  <a:pt x="177" y="407"/>
                </a:cubicBezTo>
                <a:cubicBezTo>
                  <a:pt x="172" y="406"/>
                  <a:pt x="171" y="411"/>
                  <a:pt x="170" y="410"/>
                </a:cubicBezTo>
                <a:cubicBezTo>
                  <a:pt x="168" y="406"/>
                  <a:pt x="172" y="397"/>
                  <a:pt x="168" y="396"/>
                </a:cubicBezTo>
                <a:cubicBezTo>
                  <a:pt x="164" y="395"/>
                  <a:pt x="167" y="400"/>
                  <a:pt x="165" y="401"/>
                </a:cubicBezTo>
                <a:cubicBezTo>
                  <a:pt x="161" y="401"/>
                  <a:pt x="157" y="401"/>
                  <a:pt x="153" y="401"/>
                </a:cubicBezTo>
                <a:cubicBezTo>
                  <a:pt x="153" y="405"/>
                  <a:pt x="154" y="410"/>
                  <a:pt x="153" y="411"/>
                </a:cubicBezTo>
                <a:cubicBezTo>
                  <a:pt x="136" y="411"/>
                  <a:pt x="117" y="412"/>
                  <a:pt x="101" y="411"/>
                </a:cubicBezTo>
                <a:cubicBezTo>
                  <a:pt x="101" y="406"/>
                  <a:pt x="101" y="402"/>
                  <a:pt x="101" y="397"/>
                </a:cubicBezTo>
                <a:cubicBezTo>
                  <a:pt x="118" y="393"/>
                  <a:pt x="136" y="387"/>
                  <a:pt x="151" y="383"/>
                </a:cubicBezTo>
                <a:cubicBezTo>
                  <a:pt x="157" y="381"/>
                  <a:pt x="164" y="381"/>
                  <a:pt x="167" y="377"/>
                </a:cubicBezTo>
                <a:cubicBezTo>
                  <a:pt x="162" y="376"/>
                  <a:pt x="156" y="379"/>
                  <a:pt x="151" y="380"/>
                </a:cubicBezTo>
                <a:cubicBezTo>
                  <a:pt x="133" y="385"/>
                  <a:pt x="115" y="391"/>
                  <a:pt x="97" y="394"/>
                </a:cubicBezTo>
                <a:cubicBezTo>
                  <a:pt x="95" y="397"/>
                  <a:pt x="100" y="406"/>
                  <a:pt x="95" y="407"/>
                </a:cubicBezTo>
                <a:cubicBezTo>
                  <a:pt x="93" y="400"/>
                  <a:pt x="95" y="389"/>
                  <a:pt x="94" y="380"/>
                </a:cubicBezTo>
                <a:cubicBezTo>
                  <a:pt x="93" y="378"/>
                  <a:pt x="95" y="378"/>
                  <a:pt x="96" y="377"/>
                </a:cubicBezTo>
                <a:cubicBezTo>
                  <a:pt x="90" y="369"/>
                  <a:pt x="69" y="369"/>
                  <a:pt x="64" y="378"/>
                </a:cubicBezTo>
                <a:cubicBezTo>
                  <a:pt x="68" y="380"/>
                  <a:pt x="64" y="391"/>
                  <a:pt x="66" y="396"/>
                </a:cubicBezTo>
                <a:cubicBezTo>
                  <a:pt x="63" y="393"/>
                  <a:pt x="60" y="399"/>
                  <a:pt x="58" y="395"/>
                </a:cubicBezTo>
                <a:cubicBezTo>
                  <a:pt x="57" y="397"/>
                  <a:pt x="59" y="401"/>
                  <a:pt x="57" y="400"/>
                </a:cubicBezTo>
                <a:cubicBezTo>
                  <a:pt x="57" y="397"/>
                  <a:pt x="55" y="396"/>
                  <a:pt x="53" y="393"/>
                </a:cubicBezTo>
                <a:cubicBezTo>
                  <a:pt x="54" y="395"/>
                  <a:pt x="53" y="397"/>
                  <a:pt x="51" y="398"/>
                </a:cubicBezTo>
                <a:cubicBezTo>
                  <a:pt x="50" y="395"/>
                  <a:pt x="54" y="392"/>
                  <a:pt x="51" y="392"/>
                </a:cubicBezTo>
                <a:cubicBezTo>
                  <a:pt x="50" y="392"/>
                  <a:pt x="50" y="396"/>
                  <a:pt x="47" y="394"/>
                </a:cubicBezTo>
                <a:cubicBezTo>
                  <a:pt x="47" y="392"/>
                  <a:pt x="50" y="389"/>
                  <a:pt x="47" y="389"/>
                </a:cubicBezTo>
                <a:cubicBezTo>
                  <a:pt x="47" y="387"/>
                  <a:pt x="47" y="392"/>
                  <a:pt x="45" y="392"/>
                </a:cubicBezTo>
                <a:cubicBezTo>
                  <a:pt x="45" y="390"/>
                  <a:pt x="46" y="390"/>
                  <a:pt x="46" y="389"/>
                </a:cubicBezTo>
                <a:cubicBezTo>
                  <a:pt x="44" y="386"/>
                  <a:pt x="44" y="392"/>
                  <a:pt x="43" y="390"/>
                </a:cubicBezTo>
                <a:cubicBezTo>
                  <a:pt x="43" y="389"/>
                  <a:pt x="44" y="386"/>
                  <a:pt x="42" y="387"/>
                </a:cubicBezTo>
                <a:cubicBezTo>
                  <a:pt x="41" y="388"/>
                  <a:pt x="42" y="391"/>
                  <a:pt x="41" y="391"/>
                </a:cubicBezTo>
                <a:cubicBezTo>
                  <a:pt x="40" y="388"/>
                  <a:pt x="41" y="394"/>
                  <a:pt x="38" y="391"/>
                </a:cubicBezTo>
                <a:cubicBezTo>
                  <a:pt x="37" y="396"/>
                  <a:pt x="36" y="399"/>
                  <a:pt x="38" y="402"/>
                </a:cubicBezTo>
                <a:cubicBezTo>
                  <a:pt x="35" y="399"/>
                  <a:pt x="38" y="405"/>
                  <a:pt x="37" y="406"/>
                </a:cubicBezTo>
                <a:cubicBezTo>
                  <a:pt x="35" y="403"/>
                  <a:pt x="35" y="402"/>
                  <a:pt x="32" y="400"/>
                </a:cubicBezTo>
                <a:cubicBezTo>
                  <a:pt x="32" y="402"/>
                  <a:pt x="34" y="402"/>
                  <a:pt x="32" y="403"/>
                </a:cubicBezTo>
                <a:cubicBezTo>
                  <a:pt x="32" y="398"/>
                  <a:pt x="30" y="404"/>
                  <a:pt x="30" y="399"/>
                </a:cubicBezTo>
                <a:cubicBezTo>
                  <a:pt x="28" y="401"/>
                  <a:pt x="30" y="404"/>
                  <a:pt x="27" y="407"/>
                </a:cubicBezTo>
                <a:cubicBezTo>
                  <a:pt x="26" y="404"/>
                  <a:pt x="26" y="401"/>
                  <a:pt x="25" y="400"/>
                </a:cubicBezTo>
                <a:cubicBezTo>
                  <a:pt x="25" y="403"/>
                  <a:pt x="24" y="407"/>
                  <a:pt x="23" y="403"/>
                </a:cubicBezTo>
                <a:cubicBezTo>
                  <a:pt x="20" y="403"/>
                  <a:pt x="27" y="406"/>
                  <a:pt x="24" y="407"/>
                </a:cubicBezTo>
                <a:cubicBezTo>
                  <a:pt x="22" y="407"/>
                  <a:pt x="23" y="405"/>
                  <a:pt x="21" y="405"/>
                </a:cubicBezTo>
                <a:cubicBezTo>
                  <a:pt x="20" y="410"/>
                  <a:pt x="25" y="410"/>
                  <a:pt x="25" y="413"/>
                </a:cubicBezTo>
                <a:cubicBezTo>
                  <a:pt x="24" y="412"/>
                  <a:pt x="24" y="411"/>
                  <a:pt x="22" y="411"/>
                </a:cubicBezTo>
                <a:cubicBezTo>
                  <a:pt x="22" y="411"/>
                  <a:pt x="23" y="413"/>
                  <a:pt x="22" y="413"/>
                </a:cubicBezTo>
                <a:cubicBezTo>
                  <a:pt x="19" y="411"/>
                  <a:pt x="23" y="418"/>
                  <a:pt x="19" y="415"/>
                </a:cubicBezTo>
                <a:cubicBezTo>
                  <a:pt x="19" y="418"/>
                  <a:pt x="21" y="417"/>
                  <a:pt x="21" y="419"/>
                </a:cubicBezTo>
                <a:cubicBezTo>
                  <a:pt x="20" y="419"/>
                  <a:pt x="19" y="418"/>
                  <a:pt x="19" y="417"/>
                </a:cubicBezTo>
                <a:cubicBezTo>
                  <a:pt x="17" y="417"/>
                  <a:pt x="20" y="421"/>
                  <a:pt x="19" y="421"/>
                </a:cubicBezTo>
                <a:cubicBezTo>
                  <a:pt x="13" y="421"/>
                  <a:pt x="7" y="421"/>
                  <a:pt x="0" y="421"/>
                </a:cubicBezTo>
                <a:cubicBezTo>
                  <a:pt x="0" y="800"/>
                  <a:pt x="0" y="303"/>
                  <a:pt x="0" y="683"/>
                </a:cubicBezTo>
                <a:cubicBezTo>
                  <a:pt x="541" y="683"/>
                  <a:pt x="1083" y="683"/>
                  <a:pt x="1624" y="683"/>
                </a:cubicBezTo>
                <a:cubicBezTo>
                  <a:pt x="1624" y="305"/>
                  <a:pt x="1624" y="803"/>
                  <a:pt x="1624" y="426"/>
                </a:cubicBezTo>
                <a:cubicBezTo>
                  <a:pt x="1599" y="427"/>
                  <a:pt x="1570" y="427"/>
                  <a:pt x="1545" y="426"/>
                </a:cubicBezTo>
                <a:cubicBezTo>
                  <a:pt x="1545" y="425"/>
                  <a:pt x="1547" y="423"/>
                  <a:pt x="1545" y="422"/>
                </a:cubicBezTo>
                <a:cubicBezTo>
                  <a:pt x="1545" y="425"/>
                  <a:pt x="1544" y="427"/>
                  <a:pt x="1541" y="426"/>
                </a:cubicBezTo>
                <a:cubicBezTo>
                  <a:pt x="1542" y="425"/>
                  <a:pt x="1546" y="423"/>
                  <a:pt x="1544" y="422"/>
                </a:cubicBezTo>
                <a:cubicBezTo>
                  <a:pt x="1543" y="426"/>
                  <a:pt x="1540" y="423"/>
                  <a:pt x="1539" y="424"/>
                </a:cubicBezTo>
                <a:cubicBezTo>
                  <a:pt x="1540" y="421"/>
                  <a:pt x="1545" y="419"/>
                  <a:pt x="1544" y="417"/>
                </a:cubicBezTo>
                <a:cubicBezTo>
                  <a:pt x="1543" y="418"/>
                  <a:pt x="1541" y="422"/>
                  <a:pt x="1540" y="420"/>
                </a:cubicBezTo>
                <a:cubicBezTo>
                  <a:pt x="1540" y="417"/>
                  <a:pt x="1547" y="416"/>
                  <a:pt x="1545" y="413"/>
                </a:cubicBezTo>
                <a:cubicBezTo>
                  <a:pt x="1544" y="416"/>
                  <a:pt x="1542" y="418"/>
                  <a:pt x="1542" y="415"/>
                </a:cubicBezTo>
                <a:cubicBezTo>
                  <a:pt x="1542" y="416"/>
                  <a:pt x="1539" y="415"/>
                  <a:pt x="1538" y="419"/>
                </a:cubicBezTo>
                <a:cubicBezTo>
                  <a:pt x="1539" y="414"/>
                  <a:pt x="1536" y="421"/>
                  <a:pt x="1533" y="419"/>
                </a:cubicBezTo>
                <a:cubicBezTo>
                  <a:pt x="1534" y="417"/>
                  <a:pt x="1537" y="413"/>
                  <a:pt x="1535" y="410"/>
                </a:cubicBezTo>
                <a:cubicBezTo>
                  <a:pt x="1536" y="413"/>
                  <a:pt x="1533" y="416"/>
                  <a:pt x="1532" y="415"/>
                </a:cubicBezTo>
                <a:cubicBezTo>
                  <a:pt x="1532" y="414"/>
                  <a:pt x="1533" y="411"/>
                  <a:pt x="1532" y="411"/>
                </a:cubicBezTo>
                <a:cubicBezTo>
                  <a:pt x="1532" y="413"/>
                  <a:pt x="1531" y="414"/>
                  <a:pt x="1530" y="415"/>
                </a:cubicBezTo>
                <a:cubicBezTo>
                  <a:pt x="1531" y="411"/>
                  <a:pt x="1532" y="410"/>
                  <a:pt x="1530" y="408"/>
                </a:cubicBezTo>
                <a:cubicBezTo>
                  <a:pt x="1530" y="409"/>
                  <a:pt x="1528" y="410"/>
                  <a:pt x="1528" y="411"/>
                </a:cubicBezTo>
                <a:cubicBezTo>
                  <a:pt x="1527" y="410"/>
                  <a:pt x="1529" y="407"/>
                  <a:pt x="1527" y="407"/>
                </a:cubicBezTo>
                <a:cubicBezTo>
                  <a:pt x="1527" y="411"/>
                  <a:pt x="1526" y="417"/>
                  <a:pt x="1523" y="414"/>
                </a:cubicBezTo>
                <a:cubicBezTo>
                  <a:pt x="1524" y="417"/>
                  <a:pt x="1524" y="418"/>
                  <a:pt x="1521" y="419"/>
                </a:cubicBezTo>
                <a:cubicBezTo>
                  <a:pt x="1522" y="417"/>
                  <a:pt x="1523" y="415"/>
                  <a:pt x="1521" y="413"/>
                </a:cubicBezTo>
                <a:cubicBezTo>
                  <a:pt x="1521" y="415"/>
                  <a:pt x="1522" y="418"/>
                  <a:pt x="1520" y="418"/>
                </a:cubicBezTo>
                <a:cubicBezTo>
                  <a:pt x="1521" y="413"/>
                  <a:pt x="1518" y="417"/>
                  <a:pt x="1519" y="419"/>
                </a:cubicBezTo>
                <a:cubicBezTo>
                  <a:pt x="1517" y="419"/>
                  <a:pt x="1519" y="409"/>
                  <a:pt x="1517" y="409"/>
                </a:cubicBezTo>
                <a:cubicBezTo>
                  <a:pt x="1518" y="413"/>
                  <a:pt x="1516" y="415"/>
                  <a:pt x="1516" y="417"/>
                </a:cubicBezTo>
                <a:cubicBezTo>
                  <a:pt x="1514" y="413"/>
                  <a:pt x="1513" y="417"/>
                  <a:pt x="1511" y="417"/>
                </a:cubicBezTo>
                <a:cubicBezTo>
                  <a:pt x="1510" y="415"/>
                  <a:pt x="1512" y="411"/>
                  <a:pt x="1510" y="411"/>
                </a:cubicBezTo>
                <a:cubicBezTo>
                  <a:pt x="1505" y="409"/>
                  <a:pt x="1508" y="410"/>
                  <a:pt x="1503" y="411"/>
                </a:cubicBezTo>
                <a:cubicBezTo>
                  <a:pt x="1502" y="409"/>
                  <a:pt x="1503" y="406"/>
                  <a:pt x="1503" y="403"/>
                </a:cubicBezTo>
                <a:cubicBezTo>
                  <a:pt x="1500" y="403"/>
                  <a:pt x="1496" y="404"/>
                  <a:pt x="1495" y="402"/>
                </a:cubicBezTo>
                <a:cubicBezTo>
                  <a:pt x="1495" y="400"/>
                  <a:pt x="1495" y="398"/>
                  <a:pt x="1495" y="395"/>
                </a:cubicBezTo>
                <a:cubicBezTo>
                  <a:pt x="1489" y="396"/>
                  <a:pt x="1485" y="395"/>
                  <a:pt x="1484" y="392"/>
                </a:cubicBezTo>
                <a:cubicBezTo>
                  <a:pt x="1461" y="392"/>
                  <a:pt x="1439" y="389"/>
                  <a:pt x="1417" y="392"/>
                </a:cubicBezTo>
                <a:cubicBezTo>
                  <a:pt x="1417" y="394"/>
                  <a:pt x="1418" y="397"/>
                  <a:pt x="1417" y="398"/>
                </a:cubicBezTo>
                <a:cubicBezTo>
                  <a:pt x="1412" y="398"/>
                  <a:pt x="1406" y="399"/>
                  <a:pt x="1403" y="398"/>
                </a:cubicBezTo>
                <a:cubicBezTo>
                  <a:pt x="1403" y="375"/>
                  <a:pt x="1403" y="352"/>
                  <a:pt x="1403" y="330"/>
                </a:cubicBezTo>
                <a:cubicBezTo>
                  <a:pt x="1403" y="328"/>
                  <a:pt x="1399" y="330"/>
                  <a:pt x="1399" y="328"/>
                </a:cubicBezTo>
                <a:cubicBezTo>
                  <a:pt x="1398" y="294"/>
                  <a:pt x="1399" y="259"/>
                  <a:pt x="1397" y="226"/>
                </a:cubicBezTo>
                <a:cubicBezTo>
                  <a:pt x="1356" y="226"/>
                  <a:pt x="1314" y="226"/>
                  <a:pt x="1273" y="226"/>
                </a:cubicBezTo>
                <a:cubicBezTo>
                  <a:pt x="1273" y="223"/>
                  <a:pt x="1273" y="219"/>
                  <a:pt x="1273" y="216"/>
                </a:cubicBezTo>
                <a:cubicBezTo>
                  <a:pt x="1267" y="216"/>
                  <a:pt x="1261" y="216"/>
                  <a:pt x="1256" y="216"/>
                </a:cubicBezTo>
                <a:cubicBezTo>
                  <a:pt x="1255" y="219"/>
                  <a:pt x="1257" y="224"/>
                  <a:pt x="1255" y="226"/>
                </a:cubicBezTo>
                <a:cubicBezTo>
                  <a:pt x="1249" y="226"/>
                  <a:pt x="1242" y="226"/>
                  <a:pt x="1236" y="226"/>
                </a:cubicBezTo>
                <a:cubicBezTo>
                  <a:pt x="1236" y="254"/>
                  <a:pt x="1236" y="282"/>
                  <a:pt x="1236" y="309"/>
                </a:cubicBezTo>
                <a:cubicBezTo>
                  <a:pt x="1226" y="315"/>
                  <a:pt x="1214" y="319"/>
                  <a:pt x="1199" y="318"/>
                </a:cubicBezTo>
                <a:cubicBezTo>
                  <a:pt x="1199" y="276"/>
                  <a:pt x="1199" y="234"/>
                  <a:pt x="1199" y="192"/>
                </a:cubicBezTo>
                <a:cubicBezTo>
                  <a:pt x="1195" y="192"/>
                  <a:pt x="1196" y="190"/>
                  <a:pt x="1192" y="189"/>
                </a:cubicBezTo>
                <a:cubicBezTo>
                  <a:pt x="1185" y="174"/>
                  <a:pt x="1172" y="165"/>
                  <a:pt x="1154" y="161"/>
                </a:cubicBezTo>
                <a:cubicBezTo>
                  <a:pt x="1152" y="151"/>
                  <a:pt x="1151" y="139"/>
                  <a:pt x="1149" y="129"/>
                </a:cubicBezTo>
                <a:cubicBezTo>
                  <a:pt x="1148" y="140"/>
                  <a:pt x="1147" y="151"/>
                  <a:pt x="1146" y="162"/>
                </a:cubicBezTo>
                <a:cubicBezTo>
                  <a:pt x="1124" y="163"/>
                  <a:pt x="1113" y="175"/>
                  <a:pt x="1104" y="190"/>
                </a:cubicBezTo>
                <a:cubicBezTo>
                  <a:pt x="1102" y="190"/>
                  <a:pt x="1101" y="192"/>
                  <a:pt x="1097" y="191"/>
                </a:cubicBezTo>
                <a:cubicBezTo>
                  <a:pt x="1097" y="260"/>
                  <a:pt x="1098" y="331"/>
                  <a:pt x="1097" y="400"/>
                </a:cubicBezTo>
                <a:cubicBezTo>
                  <a:pt x="1095" y="400"/>
                  <a:pt x="1093" y="400"/>
                  <a:pt x="1091" y="400"/>
                </a:cubicBezTo>
                <a:cubicBezTo>
                  <a:pt x="1091" y="342"/>
                  <a:pt x="1091" y="284"/>
                  <a:pt x="1091" y="227"/>
                </a:cubicBezTo>
                <a:cubicBezTo>
                  <a:pt x="1075" y="227"/>
                  <a:pt x="1060" y="227"/>
                  <a:pt x="1044" y="227"/>
                </a:cubicBezTo>
                <a:cubicBezTo>
                  <a:pt x="1040" y="221"/>
                  <a:pt x="1031" y="220"/>
                  <a:pt x="1032" y="208"/>
                </a:cubicBezTo>
                <a:cubicBezTo>
                  <a:pt x="1023" y="208"/>
                  <a:pt x="1013" y="208"/>
                  <a:pt x="1004" y="208"/>
                </a:cubicBezTo>
                <a:cubicBezTo>
                  <a:pt x="1002" y="213"/>
                  <a:pt x="1007" y="226"/>
                  <a:pt x="1001" y="227"/>
                </a:cubicBezTo>
                <a:cubicBezTo>
                  <a:pt x="998" y="227"/>
                  <a:pt x="1000" y="221"/>
                  <a:pt x="1000" y="219"/>
                </a:cubicBezTo>
                <a:cubicBezTo>
                  <a:pt x="991" y="219"/>
                  <a:pt x="982" y="219"/>
                  <a:pt x="973" y="219"/>
                </a:cubicBezTo>
                <a:cubicBezTo>
                  <a:pt x="973" y="222"/>
                  <a:pt x="974" y="226"/>
                  <a:pt x="972" y="227"/>
                </a:cubicBezTo>
                <a:cubicBezTo>
                  <a:pt x="968" y="227"/>
                  <a:pt x="964" y="227"/>
                  <a:pt x="960" y="227"/>
                </a:cubicBezTo>
                <a:cubicBezTo>
                  <a:pt x="959" y="244"/>
                  <a:pt x="960" y="263"/>
                  <a:pt x="959" y="281"/>
                </a:cubicBezTo>
                <a:cubicBezTo>
                  <a:pt x="956" y="280"/>
                  <a:pt x="950" y="282"/>
                  <a:pt x="948" y="280"/>
                </a:cubicBezTo>
                <a:cubicBezTo>
                  <a:pt x="948" y="211"/>
                  <a:pt x="948" y="142"/>
                  <a:pt x="948" y="74"/>
                </a:cubicBezTo>
                <a:cubicBezTo>
                  <a:pt x="915" y="74"/>
                  <a:pt x="882" y="74"/>
                  <a:pt x="850" y="74"/>
                </a:cubicBezTo>
                <a:cubicBezTo>
                  <a:pt x="850" y="71"/>
                  <a:pt x="850" y="68"/>
                  <a:pt x="849" y="67"/>
                </a:cubicBezTo>
                <a:cubicBezTo>
                  <a:pt x="841" y="67"/>
                  <a:pt x="834" y="67"/>
                  <a:pt x="826" y="67"/>
                </a:cubicBezTo>
                <a:cubicBezTo>
                  <a:pt x="825" y="68"/>
                  <a:pt x="827" y="73"/>
                  <a:pt x="825" y="74"/>
                </a:cubicBezTo>
                <a:cubicBezTo>
                  <a:pt x="822" y="74"/>
                  <a:pt x="819" y="74"/>
                  <a:pt x="816" y="74"/>
                </a:cubicBezTo>
                <a:cubicBezTo>
                  <a:pt x="816" y="157"/>
                  <a:pt x="816" y="244"/>
                  <a:pt x="816" y="326"/>
                </a:cubicBezTo>
                <a:cubicBezTo>
                  <a:pt x="816" y="332"/>
                  <a:pt x="818" y="339"/>
                  <a:pt x="814" y="341"/>
                </a:cubicBezTo>
                <a:cubicBezTo>
                  <a:pt x="811" y="264"/>
                  <a:pt x="814" y="181"/>
                  <a:pt x="813" y="102"/>
                </a:cubicBezTo>
                <a:cubicBezTo>
                  <a:pt x="801" y="103"/>
                  <a:pt x="791" y="102"/>
                  <a:pt x="781" y="100"/>
                </a:cubicBezTo>
                <a:cubicBezTo>
                  <a:pt x="777" y="96"/>
                  <a:pt x="772" y="93"/>
                  <a:pt x="768" y="88"/>
                </a:cubicBezTo>
                <a:cubicBezTo>
                  <a:pt x="765" y="85"/>
                  <a:pt x="757" y="79"/>
                  <a:pt x="755" y="75"/>
                </a:cubicBezTo>
                <a:cubicBezTo>
                  <a:pt x="754" y="71"/>
                  <a:pt x="756" y="67"/>
                  <a:pt x="756" y="63"/>
                </a:cubicBezTo>
                <a:cubicBezTo>
                  <a:pt x="756" y="41"/>
                  <a:pt x="752" y="21"/>
                  <a:pt x="754" y="0"/>
                </a:cubicBezTo>
                <a:cubicBezTo>
                  <a:pt x="751" y="23"/>
                  <a:pt x="752" y="47"/>
                  <a:pt x="752" y="72"/>
                </a:cubicBezTo>
                <a:cubicBezTo>
                  <a:pt x="749" y="73"/>
                  <a:pt x="748" y="74"/>
                  <a:pt x="749" y="77"/>
                </a:cubicBezTo>
                <a:cubicBezTo>
                  <a:pt x="741" y="81"/>
                  <a:pt x="734" y="98"/>
                  <a:pt x="725" y="100"/>
                </a:cubicBezTo>
                <a:cubicBezTo>
                  <a:pt x="721" y="101"/>
                  <a:pt x="717" y="100"/>
                  <a:pt x="714" y="100"/>
                </a:cubicBezTo>
                <a:cubicBezTo>
                  <a:pt x="714" y="100"/>
                  <a:pt x="712" y="102"/>
                  <a:pt x="712" y="102"/>
                </a:cubicBezTo>
                <a:cubicBezTo>
                  <a:pt x="706" y="104"/>
                  <a:pt x="699" y="101"/>
                  <a:pt x="691" y="102"/>
                </a:cubicBezTo>
                <a:cubicBezTo>
                  <a:pt x="690" y="158"/>
                  <a:pt x="691" y="215"/>
                  <a:pt x="690" y="270"/>
                </a:cubicBezTo>
                <a:cubicBezTo>
                  <a:pt x="689" y="270"/>
                  <a:pt x="687" y="270"/>
                  <a:pt x="686" y="270"/>
                </a:cubicBezTo>
                <a:cubicBezTo>
                  <a:pt x="684" y="270"/>
                  <a:pt x="687" y="264"/>
                  <a:pt x="684" y="265"/>
                </a:cubicBezTo>
                <a:cubicBezTo>
                  <a:pt x="680" y="265"/>
                  <a:pt x="677" y="265"/>
                  <a:pt x="673" y="265"/>
                </a:cubicBezTo>
                <a:cubicBezTo>
                  <a:pt x="673" y="254"/>
                  <a:pt x="673" y="242"/>
                  <a:pt x="673" y="230"/>
                </a:cubicBezTo>
                <a:cubicBezTo>
                  <a:pt x="666" y="230"/>
                  <a:pt x="658" y="233"/>
                  <a:pt x="652" y="231"/>
                </a:cubicBezTo>
                <a:cubicBezTo>
                  <a:pt x="652" y="236"/>
                  <a:pt x="652" y="240"/>
                  <a:pt x="652" y="244"/>
                </a:cubicBezTo>
                <a:cubicBezTo>
                  <a:pt x="658" y="245"/>
                  <a:pt x="663" y="242"/>
                  <a:pt x="671" y="243"/>
                </a:cubicBezTo>
                <a:cubicBezTo>
                  <a:pt x="671" y="251"/>
                  <a:pt x="671" y="258"/>
                  <a:pt x="671" y="265"/>
                </a:cubicBezTo>
                <a:cubicBezTo>
                  <a:pt x="654" y="265"/>
                  <a:pt x="637" y="265"/>
                  <a:pt x="620" y="265"/>
                </a:cubicBezTo>
                <a:cubicBezTo>
                  <a:pt x="620" y="274"/>
                  <a:pt x="620" y="283"/>
                  <a:pt x="620" y="293"/>
                </a:cubicBezTo>
                <a:cubicBezTo>
                  <a:pt x="601" y="297"/>
                  <a:pt x="578" y="294"/>
                  <a:pt x="562" y="289"/>
                </a:cubicBezTo>
                <a:cubicBezTo>
                  <a:pt x="563" y="288"/>
                  <a:pt x="562" y="283"/>
                  <a:pt x="561" y="285"/>
                </a:cubicBezTo>
                <a:cubicBezTo>
                  <a:pt x="561" y="285"/>
                  <a:pt x="561" y="285"/>
                  <a:pt x="561" y="285"/>
                </a:cubicBezTo>
                <a:close/>
                <a:moveTo>
                  <a:pt x="749" y="80"/>
                </a:moveTo>
                <a:cubicBezTo>
                  <a:pt x="751" y="86"/>
                  <a:pt x="749" y="94"/>
                  <a:pt x="750" y="100"/>
                </a:cubicBezTo>
                <a:cubicBezTo>
                  <a:pt x="743" y="100"/>
                  <a:pt x="737" y="100"/>
                  <a:pt x="731" y="100"/>
                </a:cubicBezTo>
                <a:cubicBezTo>
                  <a:pt x="730" y="98"/>
                  <a:pt x="736" y="94"/>
                  <a:pt x="739" y="90"/>
                </a:cubicBezTo>
                <a:cubicBezTo>
                  <a:pt x="743" y="87"/>
                  <a:pt x="746" y="83"/>
                  <a:pt x="749" y="80"/>
                </a:cubicBezTo>
                <a:close/>
                <a:moveTo>
                  <a:pt x="754" y="80"/>
                </a:moveTo>
                <a:cubicBezTo>
                  <a:pt x="762" y="85"/>
                  <a:pt x="771" y="94"/>
                  <a:pt x="776" y="100"/>
                </a:cubicBezTo>
                <a:cubicBezTo>
                  <a:pt x="769" y="100"/>
                  <a:pt x="761" y="100"/>
                  <a:pt x="754" y="100"/>
                </a:cubicBezTo>
                <a:cubicBezTo>
                  <a:pt x="754" y="94"/>
                  <a:pt x="754" y="87"/>
                  <a:pt x="754" y="80"/>
                </a:cubicBezTo>
                <a:close/>
                <a:moveTo>
                  <a:pt x="1032" y="220"/>
                </a:moveTo>
                <a:cubicBezTo>
                  <a:pt x="1035" y="222"/>
                  <a:pt x="1037" y="225"/>
                  <a:pt x="1039" y="227"/>
                </a:cubicBezTo>
                <a:cubicBezTo>
                  <a:pt x="1038" y="228"/>
                  <a:pt x="1034" y="227"/>
                  <a:pt x="1032" y="228"/>
                </a:cubicBezTo>
                <a:cubicBezTo>
                  <a:pt x="1032" y="225"/>
                  <a:pt x="1032" y="223"/>
                  <a:pt x="1032" y="220"/>
                </a:cubicBezTo>
                <a:close/>
                <a:moveTo>
                  <a:pt x="552" y="281"/>
                </a:moveTo>
                <a:cubicBezTo>
                  <a:pt x="554" y="280"/>
                  <a:pt x="551" y="284"/>
                  <a:pt x="550" y="285"/>
                </a:cubicBezTo>
                <a:cubicBezTo>
                  <a:pt x="548" y="283"/>
                  <a:pt x="551" y="282"/>
                  <a:pt x="552" y="281"/>
                </a:cubicBezTo>
                <a:close/>
                <a:moveTo>
                  <a:pt x="553" y="289"/>
                </a:moveTo>
                <a:cubicBezTo>
                  <a:pt x="553" y="289"/>
                  <a:pt x="552" y="289"/>
                  <a:pt x="552" y="289"/>
                </a:cubicBezTo>
                <a:cubicBezTo>
                  <a:pt x="551" y="289"/>
                  <a:pt x="552" y="290"/>
                  <a:pt x="552" y="291"/>
                </a:cubicBezTo>
                <a:cubicBezTo>
                  <a:pt x="549" y="291"/>
                  <a:pt x="549" y="289"/>
                  <a:pt x="550" y="287"/>
                </a:cubicBezTo>
                <a:cubicBezTo>
                  <a:pt x="551" y="286"/>
                  <a:pt x="554" y="285"/>
                  <a:pt x="553" y="289"/>
                </a:cubicBezTo>
                <a:close/>
                <a:moveTo>
                  <a:pt x="572" y="301"/>
                </a:moveTo>
                <a:cubicBezTo>
                  <a:pt x="571" y="299"/>
                  <a:pt x="570" y="303"/>
                  <a:pt x="570" y="303"/>
                </a:cubicBezTo>
                <a:cubicBezTo>
                  <a:pt x="567" y="301"/>
                  <a:pt x="570" y="299"/>
                  <a:pt x="569" y="295"/>
                </a:cubicBezTo>
                <a:cubicBezTo>
                  <a:pt x="567" y="295"/>
                  <a:pt x="568" y="299"/>
                  <a:pt x="566" y="299"/>
                </a:cubicBezTo>
                <a:cubicBezTo>
                  <a:pt x="565" y="296"/>
                  <a:pt x="568" y="296"/>
                  <a:pt x="567" y="294"/>
                </a:cubicBezTo>
                <a:cubicBezTo>
                  <a:pt x="565" y="295"/>
                  <a:pt x="566" y="299"/>
                  <a:pt x="563" y="299"/>
                </a:cubicBezTo>
                <a:cubicBezTo>
                  <a:pt x="564" y="297"/>
                  <a:pt x="564" y="295"/>
                  <a:pt x="565" y="293"/>
                </a:cubicBezTo>
                <a:cubicBezTo>
                  <a:pt x="562" y="294"/>
                  <a:pt x="562" y="296"/>
                  <a:pt x="561" y="300"/>
                </a:cubicBezTo>
                <a:cubicBezTo>
                  <a:pt x="561" y="295"/>
                  <a:pt x="559" y="295"/>
                  <a:pt x="563" y="292"/>
                </a:cubicBezTo>
                <a:cubicBezTo>
                  <a:pt x="563" y="291"/>
                  <a:pt x="560" y="292"/>
                  <a:pt x="561" y="293"/>
                </a:cubicBezTo>
                <a:cubicBezTo>
                  <a:pt x="559" y="292"/>
                  <a:pt x="561" y="291"/>
                  <a:pt x="562" y="290"/>
                </a:cubicBezTo>
                <a:cubicBezTo>
                  <a:pt x="577" y="294"/>
                  <a:pt x="601" y="298"/>
                  <a:pt x="619" y="293"/>
                </a:cubicBezTo>
                <a:cubicBezTo>
                  <a:pt x="621" y="295"/>
                  <a:pt x="619" y="299"/>
                  <a:pt x="620" y="302"/>
                </a:cubicBezTo>
                <a:cubicBezTo>
                  <a:pt x="606" y="302"/>
                  <a:pt x="593" y="302"/>
                  <a:pt x="579" y="302"/>
                </a:cubicBezTo>
                <a:cubicBezTo>
                  <a:pt x="579" y="304"/>
                  <a:pt x="579" y="307"/>
                  <a:pt x="579" y="310"/>
                </a:cubicBezTo>
                <a:cubicBezTo>
                  <a:pt x="576" y="310"/>
                  <a:pt x="572" y="309"/>
                  <a:pt x="570" y="310"/>
                </a:cubicBezTo>
                <a:cubicBezTo>
                  <a:pt x="571" y="309"/>
                  <a:pt x="572" y="309"/>
                  <a:pt x="572" y="307"/>
                </a:cubicBezTo>
                <a:cubicBezTo>
                  <a:pt x="571" y="308"/>
                  <a:pt x="569" y="310"/>
                  <a:pt x="570" y="307"/>
                </a:cubicBezTo>
                <a:cubicBezTo>
                  <a:pt x="567" y="309"/>
                  <a:pt x="568" y="312"/>
                  <a:pt x="565" y="313"/>
                </a:cubicBezTo>
                <a:cubicBezTo>
                  <a:pt x="567" y="308"/>
                  <a:pt x="567" y="307"/>
                  <a:pt x="572" y="301"/>
                </a:cubicBezTo>
                <a:close/>
                <a:moveTo>
                  <a:pt x="1236" y="329"/>
                </a:moveTo>
                <a:cubicBezTo>
                  <a:pt x="1229" y="329"/>
                  <a:pt x="1222" y="329"/>
                  <a:pt x="1215" y="329"/>
                </a:cubicBezTo>
                <a:cubicBezTo>
                  <a:pt x="1215" y="327"/>
                  <a:pt x="1215" y="325"/>
                  <a:pt x="1215" y="324"/>
                </a:cubicBezTo>
                <a:cubicBezTo>
                  <a:pt x="1210" y="323"/>
                  <a:pt x="1203" y="325"/>
                  <a:pt x="1199" y="323"/>
                </a:cubicBezTo>
                <a:cubicBezTo>
                  <a:pt x="1198" y="317"/>
                  <a:pt x="1205" y="319"/>
                  <a:pt x="1208" y="319"/>
                </a:cubicBezTo>
                <a:cubicBezTo>
                  <a:pt x="1218" y="318"/>
                  <a:pt x="1229" y="315"/>
                  <a:pt x="1235" y="311"/>
                </a:cubicBezTo>
                <a:cubicBezTo>
                  <a:pt x="1238" y="314"/>
                  <a:pt x="1235" y="323"/>
                  <a:pt x="1236" y="329"/>
                </a:cubicBezTo>
                <a:close/>
                <a:moveTo>
                  <a:pt x="1399" y="359"/>
                </a:moveTo>
                <a:cubicBezTo>
                  <a:pt x="1400" y="368"/>
                  <a:pt x="1399" y="385"/>
                  <a:pt x="1399" y="398"/>
                </a:cubicBezTo>
                <a:cubicBezTo>
                  <a:pt x="1398" y="389"/>
                  <a:pt x="1399" y="371"/>
                  <a:pt x="1399" y="359"/>
                </a:cubicBezTo>
                <a:close/>
                <a:moveTo>
                  <a:pt x="1228" y="374"/>
                </a:moveTo>
                <a:cubicBezTo>
                  <a:pt x="1229" y="374"/>
                  <a:pt x="1229" y="374"/>
                  <a:pt x="1230" y="374"/>
                </a:cubicBezTo>
                <a:cubicBezTo>
                  <a:pt x="1232" y="380"/>
                  <a:pt x="1232" y="396"/>
                  <a:pt x="1230" y="403"/>
                </a:cubicBezTo>
                <a:cubicBezTo>
                  <a:pt x="1227" y="396"/>
                  <a:pt x="1229" y="383"/>
                  <a:pt x="1228" y="374"/>
                </a:cubicBezTo>
                <a:close/>
                <a:moveTo>
                  <a:pt x="1234" y="374"/>
                </a:moveTo>
                <a:cubicBezTo>
                  <a:pt x="1234" y="374"/>
                  <a:pt x="1234" y="374"/>
                  <a:pt x="1235" y="374"/>
                </a:cubicBezTo>
                <a:cubicBezTo>
                  <a:pt x="1237" y="380"/>
                  <a:pt x="1237" y="396"/>
                  <a:pt x="1235" y="403"/>
                </a:cubicBezTo>
                <a:cubicBezTo>
                  <a:pt x="1232" y="396"/>
                  <a:pt x="1234" y="383"/>
                  <a:pt x="1234" y="374"/>
                </a:cubicBezTo>
                <a:close/>
              </a:path>
            </a:pathLst>
          </a:custGeom>
          <a:solidFill>
            <a:schemeClr val="tx2">
              <a:lumMod val="7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solidFill>
                <a:srgbClr val="F0EFEF"/>
              </a:solidFill>
            </a:endParaRPr>
          </a:p>
        </p:txBody>
      </p:sp>
      <p:sp>
        <p:nvSpPr>
          <p:cNvPr id="2" name="Rectangle 2"/>
          <p:cNvSpPr>
            <a:spLocks noChangeArrowheads="1"/>
          </p:cNvSpPr>
          <p:nvPr userDrawn="1"/>
        </p:nvSpPr>
        <p:spPr bwMode="auto">
          <a:xfrm>
            <a:off x="0" y="2819400"/>
            <a:ext cx="9144000" cy="4038600"/>
          </a:xfrm>
          <a:prstGeom prst="rect">
            <a:avLst/>
          </a:prstGeom>
          <a:solidFill>
            <a:schemeClr val="tx2"/>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solidFill>
                <a:srgbClr val="F0EFEF"/>
              </a:solidFill>
            </a:endParaRPr>
          </a:p>
        </p:txBody>
      </p:sp>
      <p:pic>
        <p:nvPicPr>
          <p:cNvPr id="5549" name="pic.png" descr="\\angler99\Inkd_G\pressp0509 (INKD)\2_In_Progress\Sharmila\071709\czumwalt_apartments_broch_85x11_hf\pic.png"/>
          <p:cNvPicPr/>
          <p:nvPr userDrawn="1"/>
        </p:nvPicPr>
        <p:blipFill>
          <a:blip r:embed="rId5" r:link="rId6" cstate="screen">
            <a:extLst>
              <a:ext uri="{28A0092B-C50C-407E-A947-70E740481C1C}">
                <a14:useLocalDpi xmlns:a14="http://schemas.microsoft.com/office/drawing/2010/main"/>
              </a:ext>
            </a:extLst>
          </a:blip>
          <a:srcRect/>
          <a:stretch>
            <a:fillRect/>
          </a:stretch>
        </p:blipFill>
        <p:spPr>
          <a:xfrm>
            <a:off x="0" y="3046589"/>
            <a:ext cx="9107424" cy="283008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584" name="Text Box 1252"/>
          <p:cNvSpPr txBox="1">
            <a:spLocks noChangeArrowheads="1"/>
          </p:cNvSpPr>
          <p:nvPr userDrawn="1"/>
        </p:nvSpPr>
        <p:spPr bwMode="auto">
          <a:xfrm>
            <a:off x="7421563" y="2794000"/>
            <a:ext cx="1365250" cy="47466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fontAlgn="base">
              <a:spcBef>
                <a:spcPct val="0"/>
              </a:spcBef>
              <a:spcAft>
                <a:spcPts val="1000"/>
              </a:spcAft>
            </a:pPr>
            <a:endParaRPr lang="en-US" dirty="0" smtClean="0">
              <a:solidFill>
                <a:srgbClr val="3D3939">
                  <a:lumMod val="50000"/>
                </a:srgbClr>
              </a:solidFill>
              <a:latin typeface="Arial" pitchFamily="34" charset="0"/>
            </a:endParaRPr>
          </a:p>
        </p:txBody>
      </p:sp>
      <p:sp>
        <p:nvSpPr>
          <p:cNvPr id="5586" name="Text Placeholder 5585"/>
          <p:cNvSpPr>
            <a:spLocks noGrp="1"/>
          </p:cNvSpPr>
          <p:nvPr>
            <p:ph type="body" sz="quarter" idx="10"/>
          </p:nvPr>
        </p:nvSpPr>
        <p:spPr>
          <a:xfrm>
            <a:off x="228600" y="3810000"/>
            <a:ext cx="5029200" cy="609600"/>
          </a:xfrm>
          <a:prstGeom prst="rect">
            <a:avLst/>
          </a:prstGeom>
        </p:spPr>
        <p:txBody>
          <a:bodyPr/>
          <a:lstStyle>
            <a:lvl1pPr>
              <a:buFontTx/>
              <a:buNone/>
              <a:defRPr>
                <a:solidFill>
                  <a:schemeClr val="bg1"/>
                </a:solidFill>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dirty="0" smtClean="0"/>
              <a:t>Click to edit Master text styles</a:t>
            </a:r>
          </a:p>
        </p:txBody>
      </p:sp>
      <p:sp>
        <p:nvSpPr>
          <p:cNvPr id="30" name="Text Placeholder 5585"/>
          <p:cNvSpPr>
            <a:spLocks noGrp="1"/>
          </p:cNvSpPr>
          <p:nvPr>
            <p:ph type="body" sz="quarter" idx="11"/>
          </p:nvPr>
        </p:nvSpPr>
        <p:spPr>
          <a:xfrm>
            <a:off x="228600" y="4657725"/>
            <a:ext cx="5029200" cy="371475"/>
          </a:xfrm>
          <a:prstGeom prst="rect">
            <a:avLst/>
          </a:prstGeom>
        </p:spPr>
        <p:txBody>
          <a:bodyPr/>
          <a:lstStyle>
            <a:lvl1pPr>
              <a:buFontTx/>
              <a:buNone/>
              <a:defRPr sz="1800">
                <a:solidFill>
                  <a:schemeClr val="bg1"/>
                </a:solidFill>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smtClean="0"/>
              <a:t>Click to edit Master text styles</a:t>
            </a:r>
          </a:p>
        </p:txBody>
      </p:sp>
      <p:pic>
        <p:nvPicPr>
          <p:cNvPr id="1026" name="Picture 2"/>
          <p:cNvPicPr>
            <a:picLocks noChangeAspect="1" noChangeArrowheads="1"/>
          </p:cNvPicPr>
          <p:nvPr userDrawn="1"/>
        </p:nvPicPr>
        <p:blipFill>
          <a:blip r:embed="rId7">
            <a:extLst>
              <a:ext uri="{28A0092B-C50C-407E-A947-70E740481C1C}">
                <a14:useLocalDpi xmlns:a14="http://schemas.microsoft.com/office/drawing/2010/main"/>
              </a:ext>
            </a:extLst>
          </a:blip>
          <a:srcRect/>
          <a:stretch>
            <a:fillRect/>
          </a:stretch>
        </p:blipFill>
        <p:spPr bwMode="auto">
          <a:xfrm>
            <a:off x="7292995" y="5876672"/>
            <a:ext cx="1839311" cy="981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76544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6695"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of Contents Slide">
    <p:spTree>
      <p:nvGrpSpPr>
        <p:cNvPr id="1" name=""/>
        <p:cNvGrpSpPr/>
        <p:nvPr/>
      </p:nvGrpSpPr>
      <p:grpSpPr>
        <a:xfrm>
          <a:off x="0" y="0"/>
          <a:ext cx="0" cy="0"/>
          <a:chOff x="0" y="0"/>
          <a:chExt cx="0" cy="0"/>
        </a:xfrm>
      </p:grpSpPr>
      <p:sp>
        <p:nvSpPr>
          <p:cNvPr id="4" name="Table Placeholder 6"/>
          <p:cNvSpPr>
            <a:spLocks noGrp="1"/>
          </p:cNvSpPr>
          <p:nvPr>
            <p:ph type="tbl" sz="quarter" idx="15" hasCustomPrompt="1"/>
          </p:nvPr>
        </p:nvSpPr>
        <p:spPr>
          <a:xfrm>
            <a:off x="457200" y="1571625"/>
            <a:ext cx="8229600" cy="4295775"/>
          </a:xfrm>
          <a:prstGeom prst="rect">
            <a:avLst/>
          </a:prstGeom>
        </p:spPr>
        <p:txBody>
          <a:bodyPr/>
          <a:lstStyle>
            <a:lvl1pPr>
              <a:buNone/>
              <a:defRPr>
                <a:solidFill>
                  <a:schemeClr val="bg1"/>
                </a:solidFill>
              </a:defRPr>
            </a:lvl1pPr>
          </a:lstStyle>
          <a:p>
            <a:r>
              <a:rPr lang="en-US" dirty="0" smtClean="0"/>
              <a:t>Click to add table</a:t>
            </a:r>
            <a:endParaRPr lang="en-US" dirty="0"/>
          </a:p>
        </p:txBody>
      </p:sp>
      <p:sp>
        <p:nvSpPr>
          <p:cNvPr id="6" name="Text Placeholder 5"/>
          <p:cNvSpPr>
            <a:spLocks noGrp="1"/>
          </p:cNvSpPr>
          <p:nvPr>
            <p:ph type="body" sz="quarter" idx="16" hasCustomPrompt="1"/>
          </p:nvPr>
        </p:nvSpPr>
        <p:spPr>
          <a:xfrm>
            <a:off x="419100" y="800100"/>
            <a:ext cx="5829300" cy="419100"/>
          </a:xfrm>
          <a:prstGeom prst="rect">
            <a:avLst/>
          </a:prstGeom>
        </p:spPr>
        <p:txBody>
          <a:bodyPr/>
          <a:lstStyle>
            <a:lvl1pPr>
              <a:buNone/>
              <a:defRPr sz="2200" b="1" i="0">
                <a:solidFill>
                  <a:schemeClr val="bg1"/>
                </a:solidFill>
                <a:latin typeface="+mj-lt"/>
              </a:defRPr>
            </a:lvl1pPr>
          </a:lstStyle>
          <a:p>
            <a:pPr lvl="0"/>
            <a:r>
              <a:rPr lang="en-US" dirty="0" smtClean="0"/>
              <a:t>Click to edit text</a:t>
            </a:r>
            <a:endParaRPr lang="en-US" dirty="0"/>
          </a:p>
        </p:txBody>
      </p:sp>
    </p:spTree>
    <p:extLst>
      <p:ext uri="{BB962C8B-B14F-4D97-AF65-F5344CB8AC3E}">
        <p14:creationId xmlns:p14="http://schemas.microsoft.com/office/powerpoint/2010/main" val="3697838263"/>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nformation Layout Slide with Table">
    <p:spTree>
      <p:nvGrpSpPr>
        <p:cNvPr id="1" name=""/>
        <p:cNvGrpSpPr/>
        <p:nvPr/>
      </p:nvGrpSpPr>
      <p:grpSpPr>
        <a:xfrm>
          <a:off x="0" y="0"/>
          <a:ext cx="0" cy="0"/>
          <a:chOff x="0" y="0"/>
          <a:chExt cx="0" cy="0"/>
        </a:xfrm>
      </p:grpSpPr>
      <p:sp>
        <p:nvSpPr>
          <p:cNvPr id="6146" name="Rectangle 2"/>
          <p:cNvSpPr>
            <a:spLocks noChangeArrowheads="1"/>
          </p:cNvSpPr>
          <p:nvPr userDrawn="1"/>
        </p:nvSpPr>
        <p:spPr bwMode="auto">
          <a:xfrm>
            <a:off x="0" y="1447800"/>
            <a:ext cx="9144000" cy="2819400"/>
          </a:xfrm>
          <a:prstGeom prst="rect">
            <a:avLst/>
          </a:prstGeom>
          <a:solidFill>
            <a:srgbClr val="ECF0DC"/>
          </a:solidFill>
          <a:ln w="9525">
            <a:noFill/>
            <a:miter lim="800000"/>
            <a:headEnd/>
            <a:tailEnd/>
          </a:ln>
        </p:spPr>
        <p:txBody>
          <a:bodyPr vert="horz" wrap="square" lIns="0" tIns="0" rIns="0" bIns="0" numCol="1" anchor="t" anchorCtr="0" compatLnSpc="1">
            <a:prstTxWarp prst="textNoShape">
              <a:avLst/>
            </a:prstTxWarp>
          </a:bodyPr>
          <a:lstStyle/>
          <a:p>
            <a:endParaRPr lang="en-US" dirty="0">
              <a:solidFill>
                <a:srgbClr val="F0EFEF"/>
              </a:solidFill>
            </a:endParaRPr>
          </a:p>
        </p:txBody>
      </p:sp>
      <p:sp>
        <p:nvSpPr>
          <p:cNvPr id="6147" name="Rectangle 3"/>
          <p:cNvSpPr>
            <a:spLocks noChangeArrowheads="1"/>
          </p:cNvSpPr>
          <p:nvPr userDrawn="1"/>
        </p:nvSpPr>
        <p:spPr bwMode="auto">
          <a:xfrm>
            <a:off x="66674" y="1571625"/>
            <a:ext cx="3133725" cy="2562225"/>
          </a:xfrm>
          <a:prstGeom prst="rect">
            <a:avLst/>
          </a:prstGeom>
          <a:solidFill>
            <a:srgbClr val="DBE1CC"/>
          </a:solidFill>
          <a:ln w="9525">
            <a:noFill/>
            <a:miter lim="800000"/>
            <a:headEnd/>
            <a:tailEnd/>
          </a:ln>
        </p:spPr>
        <p:txBody>
          <a:bodyPr vert="horz" wrap="square" lIns="0" tIns="0" rIns="0" bIns="0" numCol="1" anchor="t" anchorCtr="0" compatLnSpc="1">
            <a:prstTxWarp prst="textNoShape">
              <a:avLst/>
            </a:prstTxWarp>
          </a:bodyPr>
          <a:lstStyle/>
          <a:p>
            <a:endParaRPr lang="en-US" dirty="0">
              <a:solidFill>
                <a:srgbClr val="F0EFEF"/>
              </a:solidFill>
            </a:endParaRPr>
          </a:p>
        </p:txBody>
      </p:sp>
      <p:sp>
        <p:nvSpPr>
          <p:cNvPr id="8" name="Text Placeholder 5"/>
          <p:cNvSpPr>
            <a:spLocks noGrp="1"/>
          </p:cNvSpPr>
          <p:nvPr>
            <p:ph type="body" sz="quarter" idx="17" hasCustomPrompt="1"/>
          </p:nvPr>
        </p:nvSpPr>
        <p:spPr>
          <a:xfrm>
            <a:off x="419100" y="800100"/>
            <a:ext cx="5829300" cy="419100"/>
          </a:xfrm>
          <a:prstGeom prst="rect">
            <a:avLst/>
          </a:prstGeom>
        </p:spPr>
        <p:txBody>
          <a:bodyPr/>
          <a:lstStyle>
            <a:lvl1pPr>
              <a:buNone/>
              <a:defRPr sz="2200" b="1" i="0">
                <a:solidFill>
                  <a:schemeClr val="bg1"/>
                </a:solidFill>
                <a:latin typeface="+mj-lt"/>
              </a:defRPr>
            </a:lvl1pPr>
          </a:lstStyle>
          <a:p>
            <a:pPr lvl="0"/>
            <a:r>
              <a:rPr lang="en-US" dirty="0" smtClean="0"/>
              <a:t>Click to edit text</a:t>
            </a:r>
            <a:endParaRPr lang="en-US" dirty="0"/>
          </a:p>
        </p:txBody>
      </p:sp>
      <p:sp>
        <p:nvSpPr>
          <p:cNvPr id="7" name="Text Placeholder 8"/>
          <p:cNvSpPr>
            <a:spLocks noGrp="1"/>
          </p:cNvSpPr>
          <p:nvPr>
            <p:ph type="body" sz="quarter" idx="15"/>
          </p:nvPr>
        </p:nvSpPr>
        <p:spPr>
          <a:xfrm>
            <a:off x="3352800" y="1676401"/>
            <a:ext cx="5486400" cy="2362200"/>
          </a:xfrm>
          <a:prstGeom prst="rect">
            <a:avLst/>
          </a:prstGeom>
        </p:spPr>
        <p:txBody>
          <a:bodyPr/>
          <a:lstStyle>
            <a:lvl1pPr marL="0" indent="0" algn="just">
              <a:lnSpc>
                <a:spcPct val="150000"/>
              </a:lnSpc>
              <a:buNone/>
              <a:defRPr sz="1600" b="1" i="1">
                <a:solidFill>
                  <a:schemeClr val="bg1"/>
                </a:solidFill>
                <a:latin typeface="+mn-lt"/>
              </a:defRPr>
            </a:lvl1pPr>
          </a:lstStyle>
          <a:p>
            <a:pPr lvl="0"/>
            <a:r>
              <a:rPr lang="en-US" smtClean="0"/>
              <a:t>Click to edit Master text styles</a:t>
            </a:r>
          </a:p>
        </p:txBody>
      </p:sp>
      <p:sp>
        <p:nvSpPr>
          <p:cNvPr id="9" name="Picture Placeholder 6"/>
          <p:cNvSpPr>
            <a:spLocks noGrp="1"/>
          </p:cNvSpPr>
          <p:nvPr>
            <p:ph type="pic" sz="quarter" idx="18" hasCustomPrompt="1"/>
          </p:nvPr>
        </p:nvSpPr>
        <p:spPr>
          <a:xfrm>
            <a:off x="180976" y="1666875"/>
            <a:ext cx="2895599" cy="2362200"/>
          </a:xfrm>
          <a:prstGeom prst="rect">
            <a:avLst/>
          </a:prstGeom>
        </p:spPr>
        <p:txBody>
          <a:bodyPr/>
          <a:lstStyle>
            <a:lvl1pPr>
              <a:buNone/>
              <a:defRPr sz="1600">
                <a:solidFill>
                  <a:schemeClr val="bg1"/>
                </a:solidFill>
              </a:defRPr>
            </a:lvl1pPr>
          </a:lstStyle>
          <a:p>
            <a:r>
              <a:rPr lang="en-US" dirty="0" smtClean="0"/>
              <a:t>Click to add picture</a:t>
            </a:r>
            <a:endParaRPr lang="en-US" dirty="0"/>
          </a:p>
        </p:txBody>
      </p:sp>
      <p:sp>
        <p:nvSpPr>
          <p:cNvPr id="11" name="Table Placeholder 10"/>
          <p:cNvSpPr>
            <a:spLocks noGrp="1"/>
          </p:cNvSpPr>
          <p:nvPr>
            <p:ph type="tbl" sz="quarter" idx="19" hasCustomPrompt="1"/>
          </p:nvPr>
        </p:nvSpPr>
        <p:spPr>
          <a:xfrm>
            <a:off x="304800" y="4476750"/>
            <a:ext cx="8382000" cy="1524000"/>
          </a:xfrm>
          <a:prstGeom prst="rect">
            <a:avLst/>
          </a:prstGeom>
        </p:spPr>
        <p:txBody>
          <a:bodyPr/>
          <a:lstStyle>
            <a:lvl1pPr>
              <a:buFontTx/>
              <a:buNone/>
              <a:defRPr sz="1800">
                <a:solidFill>
                  <a:schemeClr val="bg1"/>
                </a:solidFill>
              </a:defRPr>
            </a:lvl1pPr>
          </a:lstStyle>
          <a:p>
            <a:r>
              <a:rPr lang="en-US" dirty="0" smtClean="0"/>
              <a:t>Click to add table</a:t>
            </a:r>
            <a:endParaRPr lang="en-US" dirty="0"/>
          </a:p>
        </p:txBody>
      </p:sp>
    </p:spTree>
    <p:extLst>
      <p:ext uri="{BB962C8B-B14F-4D97-AF65-F5344CB8AC3E}">
        <p14:creationId xmlns:p14="http://schemas.microsoft.com/office/powerpoint/2010/main" val="1154993408"/>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Information Layout Slide with Table">
    <p:spTree>
      <p:nvGrpSpPr>
        <p:cNvPr id="1" name=""/>
        <p:cNvGrpSpPr/>
        <p:nvPr/>
      </p:nvGrpSpPr>
      <p:grpSpPr>
        <a:xfrm>
          <a:off x="0" y="0"/>
          <a:ext cx="0" cy="0"/>
          <a:chOff x="0" y="0"/>
          <a:chExt cx="0" cy="0"/>
        </a:xfrm>
      </p:grpSpPr>
      <p:sp>
        <p:nvSpPr>
          <p:cNvPr id="7170" name="AutoShape 2"/>
          <p:cNvSpPr>
            <a:spLocks noChangeArrowheads="1"/>
          </p:cNvSpPr>
          <p:nvPr userDrawn="1"/>
        </p:nvSpPr>
        <p:spPr bwMode="auto">
          <a:xfrm>
            <a:off x="228600" y="1295400"/>
            <a:ext cx="8480925" cy="4724400"/>
          </a:xfrm>
          <a:prstGeom prst="roundRect">
            <a:avLst>
              <a:gd name="adj" fmla="val 8019"/>
            </a:avLst>
          </a:prstGeom>
          <a:solidFill>
            <a:srgbClr val="F0EFEF"/>
          </a:solidFill>
          <a:ln w="9525">
            <a:noFill/>
            <a:round/>
            <a:headEnd/>
            <a:tailEnd/>
          </a:ln>
        </p:spPr>
        <p:txBody>
          <a:bodyPr vert="horz" wrap="square" lIns="91440" tIns="45720" rIns="91440" bIns="45720" numCol="1" anchor="t" anchorCtr="0" compatLnSpc="1">
            <a:prstTxWarp prst="textNoShape">
              <a:avLst/>
            </a:prstTxWarp>
          </a:bodyPr>
          <a:lstStyle/>
          <a:p>
            <a:endParaRPr lang="en-US" dirty="0">
              <a:solidFill>
                <a:srgbClr val="F0EFEF"/>
              </a:solidFill>
            </a:endParaRPr>
          </a:p>
        </p:txBody>
      </p:sp>
      <p:sp>
        <p:nvSpPr>
          <p:cNvPr id="13" name="Chart Placeholder 9"/>
          <p:cNvSpPr>
            <a:spLocks noGrp="1"/>
          </p:cNvSpPr>
          <p:nvPr>
            <p:ph type="chart" sz="quarter" idx="14"/>
          </p:nvPr>
        </p:nvSpPr>
        <p:spPr>
          <a:xfrm>
            <a:off x="5105400" y="3962400"/>
            <a:ext cx="3276600" cy="1905000"/>
          </a:xfrm>
          <a:prstGeom prst="rect">
            <a:avLst/>
          </a:prstGeom>
        </p:spPr>
        <p:txBody>
          <a:bodyPr/>
          <a:lstStyle>
            <a:lvl1pPr>
              <a:buNone/>
              <a:defRPr/>
            </a:lvl1pPr>
          </a:lstStyle>
          <a:p>
            <a:r>
              <a:rPr lang="en-US" dirty="0" smtClean="0"/>
              <a:t>Click icon to add chart</a:t>
            </a:r>
            <a:endParaRPr lang="en-US" dirty="0"/>
          </a:p>
        </p:txBody>
      </p:sp>
      <p:sp>
        <p:nvSpPr>
          <p:cNvPr id="14" name="Text Placeholder 9"/>
          <p:cNvSpPr>
            <a:spLocks noGrp="1"/>
          </p:cNvSpPr>
          <p:nvPr>
            <p:ph type="body" sz="quarter" idx="16" hasCustomPrompt="1"/>
          </p:nvPr>
        </p:nvSpPr>
        <p:spPr>
          <a:xfrm>
            <a:off x="504824" y="1447800"/>
            <a:ext cx="2924175" cy="381000"/>
          </a:xfrm>
          <a:prstGeom prst="rect">
            <a:avLst/>
          </a:prstGeom>
        </p:spPr>
        <p:txBody>
          <a:bodyPr/>
          <a:lstStyle>
            <a:lvl1pPr marL="0" indent="0">
              <a:buNone/>
              <a:defRPr sz="2000" b="1" i="0">
                <a:solidFill>
                  <a:schemeClr val="bg1"/>
                </a:solidFill>
                <a:latin typeface="+mj-lt"/>
              </a:defRPr>
            </a:lvl1pPr>
          </a:lstStyle>
          <a:p>
            <a:pPr lvl="0"/>
            <a:r>
              <a:rPr lang="en-US" dirty="0" smtClean="0"/>
              <a:t>Click to edit text</a:t>
            </a:r>
          </a:p>
        </p:txBody>
      </p:sp>
      <p:sp>
        <p:nvSpPr>
          <p:cNvPr id="15" name="Picture Placeholder 6"/>
          <p:cNvSpPr>
            <a:spLocks noGrp="1"/>
          </p:cNvSpPr>
          <p:nvPr>
            <p:ph type="pic" sz="quarter" idx="17"/>
          </p:nvPr>
        </p:nvSpPr>
        <p:spPr>
          <a:xfrm>
            <a:off x="533400" y="1981200"/>
            <a:ext cx="2514600" cy="1828800"/>
          </a:xfrm>
          <a:prstGeom prst="rect">
            <a:avLst/>
          </a:prstGeom>
        </p:spPr>
        <p:txBody>
          <a:bodyPr/>
          <a:lstStyle>
            <a:lvl1pPr>
              <a:buNone/>
              <a:defRPr/>
            </a:lvl1pPr>
          </a:lstStyle>
          <a:p>
            <a:r>
              <a:rPr lang="en-US" dirty="0" smtClean="0"/>
              <a:t>Click icon to add picture</a:t>
            </a:r>
            <a:endParaRPr lang="en-US" dirty="0"/>
          </a:p>
        </p:txBody>
      </p:sp>
      <p:sp>
        <p:nvSpPr>
          <p:cNvPr id="16" name="Text Placeholder 8"/>
          <p:cNvSpPr>
            <a:spLocks noGrp="1"/>
          </p:cNvSpPr>
          <p:nvPr>
            <p:ph type="body" sz="quarter" idx="15"/>
          </p:nvPr>
        </p:nvSpPr>
        <p:spPr>
          <a:xfrm>
            <a:off x="3200400" y="1981200"/>
            <a:ext cx="5181600" cy="1828800"/>
          </a:xfrm>
          <a:prstGeom prst="rect">
            <a:avLst/>
          </a:prstGeom>
        </p:spPr>
        <p:txBody>
          <a:bodyPr/>
          <a:lstStyle>
            <a:lvl1pPr marL="0" indent="0" algn="just">
              <a:lnSpc>
                <a:spcPct val="100000"/>
              </a:lnSpc>
              <a:spcBef>
                <a:spcPts val="0"/>
              </a:spcBef>
              <a:spcAft>
                <a:spcPts val="600"/>
              </a:spcAft>
              <a:buNone/>
              <a:defRPr sz="1200">
                <a:solidFill>
                  <a:schemeClr val="bg1"/>
                </a:solidFill>
                <a:latin typeface="+mj-lt"/>
              </a:defRPr>
            </a:lvl1pPr>
          </a:lstStyle>
          <a:p>
            <a:pPr lvl="0"/>
            <a:r>
              <a:rPr lang="en-US" smtClean="0"/>
              <a:t>Click to edit Master text styles</a:t>
            </a:r>
          </a:p>
        </p:txBody>
      </p:sp>
      <p:sp>
        <p:nvSpPr>
          <p:cNvPr id="8" name="Text Placeholder 9"/>
          <p:cNvSpPr>
            <a:spLocks noGrp="1"/>
          </p:cNvSpPr>
          <p:nvPr>
            <p:ph type="body" sz="quarter" idx="19" hasCustomPrompt="1"/>
          </p:nvPr>
        </p:nvSpPr>
        <p:spPr>
          <a:xfrm>
            <a:off x="3810000" y="1524000"/>
            <a:ext cx="4419600" cy="304800"/>
          </a:xfrm>
          <a:prstGeom prst="rect">
            <a:avLst/>
          </a:prstGeom>
        </p:spPr>
        <p:txBody>
          <a:bodyPr/>
          <a:lstStyle>
            <a:lvl1pPr marL="0" indent="0" algn="r">
              <a:buNone/>
              <a:defRPr sz="1400" b="1" i="0">
                <a:solidFill>
                  <a:schemeClr val="bg1"/>
                </a:solidFill>
                <a:latin typeface="+mj-lt"/>
              </a:defRPr>
            </a:lvl1pPr>
          </a:lstStyle>
          <a:p>
            <a:pPr lvl="0"/>
            <a:r>
              <a:rPr lang="en-US" dirty="0" smtClean="0"/>
              <a:t>Click to text</a:t>
            </a:r>
          </a:p>
        </p:txBody>
      </p:sp>
      <p:sp>
        <p:nvSpPr>
          <p:cNvPr id="9" name="Text Placeholder 5"/>
          <p:cNvSpPr>
            <a:spLocks noGrp="1"/>
          </p:cNvSpPr>
          <p:nvPr>
            <p:ph type="body" sz="quarter" idx="20" hasCustomPrompt="1"/>
          </p:nvPr>
        </p:nvSpPr>
        <p:spPr>
          <a:xfrm>
            <a:off x="419100" y="800100"/>
            <a:ext cx="5829300" cy="419100"/>
          </a:xfrm>
          <a:prstGeom prst="rect">
            <a:avLst/>
          </a:prstGeom>
        </p:spPr>
        <p:txBody>
          <a:bodyPr/>
          <a:lstStyle>
            <a:lvl1pPr>
              <a:buNone/>
              <a:defRPr sz="2200" b="1" i="0">
                <a:solidFill>
                  <a:schemeClr val="bg1"/>
                </a:solidFill>
                <a:latin typeface="+mj-lt"/>
              </a:defRPr>
            </a:lvl1pPr>
          </a:lstStyle>
          <a:p>
            <a:pPr lvl="0"/>
            <a:r>
              <a:rPr lang="en-US" dirty="0" smtClean="0"/>
              <a:t>Click to edit text</a:t>
            </a:r>
            <a:endParaRPr lang="en-US" dirty="0"/>
          </a:p>
        </p:txBody>
      </p:sp>
      <p:sp>
        <p:nvSpPr>
          <p:cNvPr id="10" name="Text Placeholder 8"/>
          <p:cNvSpPr>
            <a:spLocks noGrp="1"/>
          </p:cNvSpPr>
          <p:nvPr>
            <p:ph type="body" sz="quarter" idx="21"/>
          </p:nvPr>
        </p:nvSpPr>
        <p:spPr>
          <a:xfrm>
            <a:off x="533400" y="3962400"/>
            <a:ext cx="4343400" cy="1905000"/>
          </a:xfrm>
          <a:prstGeom prst="rect">
            <a:avLst/>
          </a:prstGeom>
        </p:spPr>
        <p:txBody>
          <a:bodyPr/>
          <a:lstStyle>
            <a:lvl1pPr marL="0" indent="0" algn="just">
              <a:lnSpc>
                <a:spcPct val="100000"/>
              </a:lnSpc>
              <a:spcBef>
                <a:spcPts val="0"/>
              </a:spcBef>
              <a:spcAft>
                <a:spcPts val="600"/>
              </a:spcAft>
              <a:buNone/>
              <a:defRPr sz="1200">
                <a:solidFill>
                  <a:schemeClr val="bg1"/>
                </a:solidFill>
                <a:latin typeface="+mj-lt"/>
              </a:defRPr>
            </a:lvl1pPr>
          </a:lstStyle>
          <a:p>
            <a:pPr lvl="0"/>
            <a:r>
              <a:rPr lang="en-US" smtClean="0"/>
              <a:t>Click to edit Master text styles</a:t>
            </a:r>
          </a:p>
        </p:txBody>
      </p:sp>
    </p:spTree>
    <p:extLst>
      <p:ext uri="{BB962C8B-B14F-4D97-AF65-F5344CB8AC3E}">
        <p14:creationId xmlns:p14="http://schemas.microsoft.com/office/powerpoint/2010/main" val="1056435633"/>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nformation Layout Slide with Pie Chart">
    <p:spTree>
      <p:nvGrpSpPr>
        <p:cNvPr id="1" name=""/>
        <p:cNvGrpSpPr/>
        <p:nvPr/>
      </p:nvGrpSpPr>
      <p:grpSpPr>
        <a:xfrm>
          <a:off x="0" y="0"/>
          <a:ext cx="0" cy="0"/>
          <a:chOff x="0" y="0"/>
          <a:chExt cx="0" cy="0"/>
        </a:xfrm>
      </p:grpSpPr>
      <p:sp>
        <p:nvSpPr>
          <p:cNvPr id="4" name="Chart Placeholder 9"/>
          <p:cNvSpPr>
            <a:spLocks noGrp="1"/>
          </p:cNvSpPr>
          <p:nvPr>
            <p:ph type="chart" sz="quarter" idx="14"/>
          </p:nvPr>
        </p:nvSpPr>
        <p:spPr>
          <a:xfrm>
            <a:off x="457200" y="1523999"/>
            <a:ext cx="2819400" cy="2057401"/>
          </a:xfrm>
          <a:prstGeom prst="rect">
            <a:avLst/>
          </a:prstGeom>
        </p:spPr>
        <p:txBody>
          <a:bodyPr/>
          <a:lstStyle>
            <a:lvl1pPr>
              <a:buNone/>
              <a:defRPr sz="2000">
                <a:solidFill>
                  <a:schemeClr val="bg1"/>
                </a:solidFill>
              </a:defRPr>
            </a:lvl1pPr>
          </a:lstStyle>
          <a:p>
            <a:r>
              <a:rPr lang="en-US" dirty="0" smtClean="0"/>
              <a:t>Click icon to add chart</a:t>
            </a:r>
            <a:endParaRPr lang="en-US" dirty="0"/>
          </a:p>
        </p:txBody>
      </p:sp>
      <p:sp>
        <p:nvSpPr>
          <p:cNvPr id="8" name="Text Placeholder 5"/>
          <p:cNvSpPr>
            <a:spLocks noGrp="1"/>
          </p:cNvSpPr>
          <p:nvPr>
            <p:ph type="body" sz="quarter" idx="20" hasCustomPrompt="1"/>
          </p:nvPr>
        </p:nvSpPr>
        <p:spPr>
          <a:xfrm>
            <a:off x="419100" y="800100"/>
            <a:ext cx="5829300" cy="419100"/>
          </a:xfrm>
          <a:prstGeom prst="rect">
            <a:avLst/>
          </a:prstGeom>
        </p:spPr>
        <p:txBody>
          <a:bodyPr/>
          <a:lstStyle>
            <a:lvl1pPr>
              <a:buNone/>
              <a:defRPr sz="2200" b="1" i="0">
                <a:solidFill>
                  <a:schemeClr val="bg1"/>
                </a:solidFill>
                <a:latin typeface="+mj-lt"/>
              </a:defRPr>
            </a:lvl1pPr>
          </a:lstStyle>
          <a:p>
            <a:pPr lvl="0"/>
            <a:r>
              <a:rPr lang="en-US" dirty="0" smtClean="0"/>
              <a:t>Click to edit text</a:t>
            </a:r>
            <a:endParaRPr lang="en-US" dirty="0"/>
          </a:p>
        </p:txBody>
      </p:sp>
      <p:sp>
        <p:nvSpPr>
          <p:cNvPr id="8194" name="AutoShape 2"/>
          <p:cNvSpPr>
            <a:spLocks noChangeArrowheads="1"/>
          </p:cNvSpPr>
          <p:nvPr userDrawn="1"/>
        </p:nvSpPr>
        <p:spPr bwMode="auto">
          <a:xfrm>
            <a:off x="3352800" y="1447800"/>
            <a:ext cx="5229225" cy="2133600"/>
          </a:xfrm>
          <a:prstGeom prst="roundRect">
            <a:avLst>
              <a:gd name="adj" fmla="val 8019"/>
            </a:avLst>
          </a:prstGeom>
          <a:solidFill>
            <a:srgbClr val="F0EFEF"/>
          </a:solidFill>
          <a:ln w="9525">
            <a:noFill/>
            <a:round/>
            <a:headEnd/>
            <a:tailEnd/>
          </a:ln>
        </p:spPr>
        <p:txBody>
          <a:bodyPr vert="horz" wrap="square" lIns="91440" tIns="45720" rIns="91440" bIns="45720" numCol="1" anchor="t" anchorCtr="0" compatLnSpc="1">
            <a:prstTxWarp prst="textNoShape">
              <a:avLst/>
            </a:prstTxWarp>
          </a:bodyPr>
          <a:lstStyle/>
          <a:p>
            <a:endParaRPr lang="en-US" dirty="0">
              <a:solidFill>
                <a:srgbClr val="F0EFEF"/>
              </a:solidFill>
            </a:endParaRPr>
          </a:p>
        </p:txBody>
      </p:sp>
      <p:sp>
        <p:nvSpPr>
          <p:cNvPr id="10" name="Chart Placeholder 9"/>
          <p:cNvSpPr>
            <a:spLocks noGrp="1"/>
          </p:cNvSpPr>
          <p:nvPr>
            <p:ph type="chart" sz="quarter" idx="21"/>
          </p:nvPr>
        </p:nvSpPr>
        <p:spPr>
          <a:xfrm>
            <a:off x="5791200" y="3886201"/>
            <a:ext cx="2590800" cy="2057400"/>
          </a:xfrm>
          <a:prstGeom prst="rect">
            <a:avLst/>
          </a:prstGeom>
        </p:spPr>
        <p:txBody>
          <a:bodyPr/>
          <a:lstStyle>
            <a:lvl1pPr>
              <a:buNone/>
              <a:defRPr sz="2000">
                <a:solidFill>
                  <a:schemeClr val="bg1"/>
                </a:solidFill>
              </a:defRPr>
            </a:lvl1pPr>
          </a:lstStyle>
          <a:p>
            <a:r>
              <a:rPr lang="en-US" dirty="0" smtClean="0"/>
              <a:t>Click icon to add chart</a:t>
            </a:r>
            <a:endParaRPr lang="en-US" dirty="0"/>
          </a:p>
        </p:txBody>
      </p:sp>
      <p:sp>
        <p:nvSpPr>
          <p:cNvPr id="12" name="Text Placeholder 9"/>
          <p:cNvSpPr>
            <a:spLocks noGrp="1"/>
          </p:cNvSpPr>
          <p:nvPr>
            <p:ph type="body" sz="quarter" idx="16" hasCustomPrompt="1"/>
          </p:nvPr>
        </p:nvSpPr>
        <p:spPr>
          <a:xfrm>
            <a:off x="3657600" y="1524000"/>
            <a:ext cx="2286000" cy="381000"/>
          </a:xfrm>
          <a:prstGeom prst="rect">
            <a:avLst/>
          </a:prstGeom>
        </p:spPr>
        <p:txBody>
          <a:bodyPr/>
          <a:lstStyle>
            <a:lvl1pPr marL="0" indent="0">
              <a:buNone/>
              <a:defRPr sz="2000" b="1" i="0">
                <a:solidFill>
                  <a:schemeClr val="bg1"/>
                </a:solidFill>
                <a:latin typeface="+mj-lt"/>
              </a:defRPr>
            </a:lvl1pPr>
          </a:lstStyle>
          <a:p>
            <a:pPr lvl="0"/>
            <a:r>
              <a:rPr lang="en-US" dirty="0" smtClean="0"/>
              <a:t>Click to edit text</a:t>
            </a:r>
          </a:p>
        </p:txBody>
      </p:sp>
      <p:sp>
        <p:nvSpPr>
          <p:cNvPr id="13" name="Picture Placeholder 6"/>
          <p:cNvSpPr>
            <a:spLocks noGrp="1"/>
          </p:cNvSpPr>
          <p:nvPr>
            <p:ph type="pic" sz="quarter" idx="17"/>
          </p:nvPr>
        </p:nvSpPr>
        <p:spPr>
          <a:xfrm>
            <a:off x="3657600" y="2057400"/>
            <a:ext cx="1752600" cy="1295400"/>
          </a:xfrm>
          <a:prstGeom prst="rect">
            <a:avLst/>
          </a:prstGeom>
        </p:spPr>
        <p:txBody>
          <a:bodyPr/>
          <a:lstStyle>
            <a:lvl1pPr>
              <a:buNone/>
              <a:defRPr sz="1200">
                <a:solidFill>
                  <a:schemeClr val="bg1"/>
                </a:solidFill>
              </a:defRPr>
            </a:lvl1pPr>
          </a:lstStyle>
          <a:p>
            <a:r>
              <a:rPr lang="en-US" dirty="0" smtClean="0"/>
              <a:t>Click icon to add picture</a:t>
            </a:r>
            <a:endParaRPr lang="en-US" dirty="0"/>
          </a:p>
        </p:txBody>
      </p:sp>
      <p:sp>
        <p:nvSpPr>
          <p:cNvPr id="14" name="Text Placeholder 8"/>
          <p:cNvSpPr>
            <a:spLocks noGrp="1"/>
          </p:cNvSpPr>
          <p:nvPr>
            <p:ph type="body" sz="quarter" idx="15"/>
          </p:nvPr>
        </p:nvSpPr>
        <p:spPr>
          <a:xfrm>
            <a:off x="5562600" y="2057400"/>
            <a:ext cx="2819400" cy="1371600"/>
          </a:xfrm>
          <a:prstGeom prst="rect">
            <a:avLst/>
          </a:prstGeom>
        </p:spPr>
        <p:txBody>
          <a:bodyPr/>
          <a:lstStyle>
            <a:lvl1pPr marL="0" indent="0" algn="just">
              <a:lnSpc>
                <a:spcPct val="100000"/>
              </a:lnSpc>
              <a:spcBef>
                <a:spcPts val="0"/>
              </a:spcBef>
              <a:spcAft>
                <a:spcPts val="600"/>
              </a:spcAft>
              <a:buNone/>
              <a:defRPr sz="1200">
                <a:solidFill>
                  <a:schemeClr val="bg1"/>
                </a:solidFill>
                <a:latin typeface="+mj-lt"/>
              </a:defRPr>
            </a:lvl1pPr>
          </a:lstStyle>
          <a:p>
            <a:pPr lvl="0"/>
            <a:r>
              <a:rPr lang="en-US" smtClean="0"/>
              <a:t>Click to edit Master text styles</a:t>
            </a:r>
          </a:p>
        </p:txBody>
      </p:sp>
      <p:sp>
        <p:nvSpPr>
          <p:cNvPr id="15" name="Text Placeholder 9"/>
          <p:cNvSpPr>
            <a:spLocks noGrp="1"/>
          </p:cNvSpPr>
          <p:nvPr>
            <p:ph type="body" sz="quarter" idx="19" hasCustomPrompt="1"/>
          </p:nvPr>
        </p:nvSpPr>
        <p:spPr>
          <a:xfrm>
            <a:off x="6019800" y="1571625"/>
            <a:ext cx="2286000" cy="304800"/>
          </a:xfrm>
          <a:prstGeom prst="rect">
            <a:avLst/>
          </a:prstGeom>
        </p:spPr>
        <p:txBody>
          <a:bodyPr/>
          <a:lstStyle>
            <a:lvl1pPr marL="0" indent="0">
              <a:buNone/>
              <a:defRPr sz="1400" b="1" i="0">
                <a:solidFill>
                  <a:schemeClr val="bg1"/>
                </a:solidFill>
                <a:latin typeface="+mj-lt"/>
              </a:defRPr>
            </a:lvl1pPr>
          </a:lstStyle>
          <a:p>
            <a:pPr lvl="0"/>
            <a:r>
              <a:rPr lang="en-US" dirty="0" smtClean="0"/>
              <a:t>Click to text</a:t>
            </a:r>
          </a:p>
        </p:txBody>
      </p:sp>
      <p:sp>
        <p:nvSpPr>
          <p:cNvPr id="16" name="AutoShape 2"/>
          <p:cNvSpPr>
            <a:spLocks noChangeArrowheads="1"/>
          </p:cNvSpPr>
          <p:nvPr userDrawn="1"/>
        </p:nvSpPr>
        <p:spPr bwMode="auto">
          <a:xfrm>
            <a:off x="304800" y="3810000"/>
            <a:ext cx="5229225" cy="2133600"/>
          </a:xfrm>
          <a:prstGeom prst="roundRect">
            <a:avLst>
              <a:gd name="adj" fmla="val 8019"/>
            </a:avLst>
          </a:prstGeom>
          <a:solidFill>
            <a:srgbClr val="F0EFEF"/>
          </a:solidFill>
          <a:ln w="9525">
            <a:noFill/>
            <a:round/>
            <a:headEnd/>
            <a:tailEnd/>
          </a:ln>
        </p:spPr>
        <p:txBody>
          <a:bodyPr vert="horz" wrap="square" lIns="91440" tIns="45720" rIns="91440" bIns="45720" numCol="1" anchor="t" anchorCtr="0" compatLnSpc="1">
            <a:prstTxWarp prst="textNoShape">
              <a:avLst/>
            </a:prstTxWarp>
          </a:bodyPr>
          <a:lstStyle/>
          <a:p>
            <a:endParaRPr lang="en-US" dirty="0">
              <a:solidFill>
                <a:srgbClr val="F0EFEF"/>
              </a:solidFill>
            </a:endParaRPr>
          </a:p>
        </p:txBody>
      </p:sp>
      <p:sp>
        <p:nvSpPr>
          <p:cNvPr id="17" name="Text Placeholder 9"/>
          <p:cNvSpPr>
            <a:spLocks noGrp="1"/>
          </p:cNvSpPr>
          <p:nvPr>
            <p:ph type="body" sz="quarter" idx="22" hasCustomPrompt="1"/>
          </p:nvPr>
        </p:nvSpPr>
        <p:spPr>
          <a:xfrm>
            <a:off x="609600" y="3886200"/>
            <a:ext cx="2286000" cy="381000"/>
          </a:xfrm>
          <a:prstGeom prst="rect">
            <a:avLst/>
          </a:prstGeom>
        </p:spPr>
        <p:txBody>
          <a:bodyPr/>
          <a:lstStyle>
            <a:lvl1pPr marL="0" indent="0">
              <a:buNone/>
              <a:defRPr sz="2000" b="1" i="0">
                <a:solidFill>
                  <a:schemeClr val="bg1"/>
                </a:solidFill>
                <a:latin typeface="+mj-lt"/>
              </a:defRPr>
            </a:lvl1pPr>
          </a:lstStyle>
          <a:p>
            <a:pPr lvl="0"/>
            <a:r>
              <a:rPr lang="en-US" dirty="0" smtClean="0"/>
              <a:t>Click to edit text</a:t>
            </a:r>
          </a:p>
        </p:txBody>
      </p:sp>
      <p:sp>
        <p:nvSpPr>
          <p:cNvPr id="18" name="Picture Placeholder 6"/>
          <p:cNvSpPr>
            <a:spLocks noGrp="1"/>
          </p:cNvSpPr>
          <p:nvPr>
            <p:ph type="pic" sz="quarter" idx="23"/>
          </p:nvPr>
        </p:nvSpPr>
        <p:spPr>
          <a:xfrm>
            <a:off x="609600" y="4419600"/>
            <a:ext cx="1752600" cy="1295400"/>
          </a:xfrm>
          <a:prstGeom prst="rect">
            <a:avLst/>
          </a:prstGeom>
        </p:spPr>
        <p:txBody>
          <a:bodyPr/>
          <a:lstStyle>
            <a:lvl1pPr>
              <a:buNone/>
              <a:defRPr sz="1200">
                <a:solidFill>
                  <a:schemeClr val="bg1"/>
                </a:solidFill>
              </a:defRPr>
            </a:lvl1pPr>
          </a:lstStyle>
          <a:p>
            <a:r>
              <a:rPr lang="en-US" dirty="0" smtClean="0"/>
              <a:t>Click icon to add picture</a:t>
            </a:r>
            <a:endParaRPr lang="en-US" dirty="0"/>
          </a:p>
        </p:txBody>
      </p:sp>
      <p:sp>
        <p:nvSpPr>
          <p:cNvPr id="19" name="Text Placeholder 8"/>
          <p:cNvSpPr>
            <a:spLocks noGrp="1"/>
          </p:cNvSpPr>
          <p:nvPr>
            <p:ph type="body" sz="quarter" idx="24"/>
          </p:nvPr>
        </p:nvSpPr>
        <p:spPr>
          <a:xfrm>
            <a:off x="2514600" y="4419600"/>
            <a:ext cx="2819400" cy="1371600"/>
          </a:xfrm>
          <a:prstGeom prst="rect">
            <a:avLst/>
          </a:prstGeom>
        </p:spPr>
        <p:txBody>
          <a:bodyPr/>
          <a:lstStyle>
            <a:lvl1pPr marL="0" indent="0" algn="just">
              <a:lnSpc>
                <a:spcPct val="100000"/>
              </a:lnSpc>
              <a:spcBef>
                <a:spcPts val="0"/>
              </a:spcBef>
              <a:spcAft>
                <a:spcPts val="600"/>
              </a:spcAft>
              <a:buNone/>
              <a:defRPr sz="1200">
                <a:solidFill>
                  <a:schemeClr val="bg1"/>
                </a:solidFill>
                <a:latin typeface="+mj-lt"/>
              </a:defRPr>
            </a:lvl1pPr>
          </a:lstStyle>
          <a:p>
            <a:pPr lvl="0"/>
            <a:r>
              <a:rPr lang="en-US" smtClean="0"/>
              <a:t>Click to edit Master text styles</a:t>
            </a:r>
          </a:p>
        </p:txBody>
      </p:sp>
      <p:sp>
        <p:nvSpPr>
          <p:cNvPr id="20" name="Text Placeholder 9"/>
          <p:cNvSpPr>
            <a:spLocks noGrp="1"/>
          </p:cNvSpPr>
          <p:nvPr>
            <p:ph type="body" sz="quarter" idx="25" hasCustomPrompt="1"/>
          </p:nvPr>
        </p:nvSpPr>
        <p:spPr>
          <a:xfrm>
            <a:off x="2971800" y="3933825"/>
            <a:ext cx="2286000" cy="304800"/>
          </a:xfrm>
          <a:prstGeom prst="rect">
            <a:avLst/>
          </a:prstGeom>
        </p:spPr>
        <p:txBody>
          <a:bodyPr/>
          <a:lstStyle>
            <a:lvl1pPr marL="0" indent="0">
              <a:buNone/>
              <a:defRPr sz="1400" b="1" i="0">
                <a:solidFill>
                  <a:schemeClr val="bg1"/>
                </a:solidFill>
                <a:latin typeface="+mj-lt"/>
              </a:defRPr>
            </a:lvl1pPr>
          </a:lstStyle>
          <a:p>
            <a:pPr lvl="0"/>
            <a:r>
              <a:rPr lang="en-US" dirty="0" smtClean="0"/>
              <a:t>Click to text</a:t>
            </a:r>
          </a:p>
        </p:txBody>
      </p:sp>
    </p:spTree>
    <p:extLst>
      <p:ext uri="{BB962C8B-B14F-4D97-AF65-F5344CB8AC3E}">
        <p14:creationId xmlns:p14="http://schemas.microsoft.com/office/powerpoint/2010/main" val="1194152714"/>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ack Cover Slide">
    <p:spTree>
      <p:nvGrpSpPr>
        <p:cNvPr id="1" name=""/>
        <p:cNvGrpSpPr/>
        <p:nvPr/>
      </p:nvGrpSpPr>
      <p:grpSpPr>
        <a:xfrm>
          <a:off x="0" y="0"/>
          <a:ext cx="0" cy="0"/>
          <a:chOff x="0" y="0"/>
          <a:chExt cx="0" cy="0"/>
        </a:xfrm>
      </p:grpSpPr>
      <p:sp>
        <p:nvSpPr>
          <p:cNvPr id="12" name="Text Placeholder 5"/>
          <p:cNvSpPr>
            <a:spLocks noGrp="1"/>
          </p:cNvSpPr>
          <p:nvPr>
            <p:ph type="body" sz="quarter" idx="20" hasCustomPrompt="1"/>
          </p:nvPr>
        </p:nvSpPr>
        <p:spPr>
          <a:xfrm>
            <a:off x="419100" y="838200"/>
            <a:ext cx="8305800" cy="838200"/>
          </a:xfrm>
          <a:prstGeom prst="rect">
            <a:avLst/>
          </a:prstGeom>
        </p:spPr>
        <p:txBody>
          <a:bodyPr/>
          <a:lstStyle>
            <a:lvl1pPr algn="ctr">
              <a:buNone/>
              <a:defRPr sz="4000" b="1" i="1">
                <a:solidFill>
                  <a:schemeClr val="bg1"/>
                </a:solidFill>
                <a:latin typeface="+mj-lt"/>
              </a:defRPr>
            </a:lvl1pPr>
          </a:lstStyle>
          <a:p>
            <a:pPr lvl="0"/>
            <a:r>
              <a:rPr lang="en-US" dirty="0" smtClean="0"/>
              <a:t>Where Will the New Roads Lead…</a:t>
            </a:r>
            <a:endParaRPr lang="en-US" dirty="0"/>
          </a:p>
        </p:txBody>
      </p:sp>
      <p:pic>
        <p:nvPicPr>
          <p:cNvPr id="4705" name="Picture 4704" descr="http://www.netizenwallpapers.com/upload/DesktopWallpapers/cache/Cute-032-baby-032-laptop-1920x1080.jpg"/>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571500" y="1524000"/>
            <a:ext cx="8001000" cy="460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59460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dirty="0">
              <a:solidFill>
                <a:srgbClr val="F0EFEF"/>
              </a:solidFill>
            </a:endParaRPr>
          </a:p>
        </p:txBody>
      </p:sp>
      <p:sp>
        <p:nvSpPr>
          <p:cNvPr id="3"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dirty="0">
              <a:solidFill>
                <a:srgbClr val="F0EFEF"/>
              </a:solidFill>
            </a:endParaRPr>
          </a:p>
        </p:txBody>
      </p:sp>
      <p:sp>
        <p:nvSpPr>
          <p:cNvPr id="4" name="Rectangle 6"/>
          <p:cNvSpPr>
            <a:spLocks noGrp="1" noChangeArrowheads="1"/>
          </p:cNvSpPr>
          <p:nvPr>
            <p:ph type="sldNum" sz="quarter" idx="12"/>
          </p:nvPr>
        </p:nvSpPr>
        <p:spPr>
          <a:xfrm>
            <a:off x="6553200" y="6245225"/>
            <a:ext cx="2133600" cy="476250"/>
          </a:xfrm>
          <a:prstGeom prst="rect">
            <a:avLst/>
          </a:prstGeom>
          <a:ln/>
        </p:spPr>
        <p:txBody>
          <a:bodyPr/>
          <a:lstStyle>
            <a:lvl1pPr>
              <a:defRPr/>
            </a:lvl1pPr>
          </a:lstStyle>
          <a:p>
            <a:pPr>
              <a:defRPr/>
            </a:pPr>
            <a:fld id="{9E8CE0F9-45E9-4AB1-9CD9-3DD1A6E487BA}" type="slidenum">
              <a:rPr lang="en-US">
                <a:solidFill>
                  <a:srgbClr val="F0EFEF"/>
                </a:solidFill>
              </a:rPr>
              <a:pPr>
                <a:defRPr/>
              </a:pPr>
              <a:t>‹#›</a:t>
            </a:fld>
            <a:endParaRPr lang="en-US" dirty="0">
              <a:solidFill>
                <a:srgbClr val="F0EFEF"/>
              </a:solidFill>
            </a:endParaRPr>
          </a:p>
        </p:txBody>
      </p:sp>
    </p:spTree>
    <p:extLst>
      <p:ext uri="{BB962C8B-B14F-4D97-AF65-F5344CB8AC3E}">
        <p14:creationId xmlns:p14="http://schemas.microsoft.com/office/powerpoint/2010/main" val="2786993423"/>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dirty="0">
              <a:solidFill>
                <a:srgbClr val="F0EFEF"/>
              </a:solidFill>
            </a:endParaRPr>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dirty="0">
              <a:solidFill>
                <a:srgbClr val="F0EFEF"/>
              </a:solidFill>
            </a:endParaRPr>
          </a:p>
        </p:txBody>
      </p:sp>
      <p:sp>
        <p:nvSpPr>
          <p:cNvPr id="6" name="Rectangle 6"/>
          <p:cNvSpPr>
            <a:spLocks noGrp="1" noChangeArrowheads="1"/>
          </p:cNvSpPr>
          <p:nvPr>
            <p:ph type="sldNum" sz="quarter" idx="12"/>
          </p:nvPr>
        </p:nvSpPr>
        <p:spPr>
          <a:xfrm>
            <a:off x="6553200" y="6245225"/>
            <a:ext cx="2133600" cy="476250"/>
          </a:xfrm>
          <a:prstGeom prst="rect">
            <a:avLst/>
          </a:prstGeom>
          <a:ln/>
        </p:spPr>
        <p:txBody>
          <a:bodyPr/>
          <a:lstStyle>
            <a:lvl1pPr>
              <a:defRPr/>
            </a:lvl1pPr>
          </a:lstStyle>
          <a:p>
            <a:pPr>
              <a:defRPr/>
            </a:pPr>
            <a:fld id="{671CC2D6-9C27-4DBF-B570-BBABB33157D5}" type="slidenum">
              <a:rPr lang="en-US">
                <a:solidFill>
                  <a:srgbClr val="F0EFEF"/>
                </a:solidFill>
              </a:rPr>
              <a:pPr>
                <a:defRPr/>
              </a:pPr>
              <a:t>‹#›</a:t>
            </a:fld>
            <a:endParaRPr lang="en-US" dirty="0">
              <a:solidFill>
                <a:srgbClr val="F0EFEF"/>
              </a:solidFill>
            </a:endParaRPr>
          </a:p>
        </p:txBody>
      </p:sp>
    </p:spTree>
    <p:extLst>
      <p:ext uri="{BB962C8B-B14F-4D97-AF65-F5344CB8AC3E}">
        <p14:creationId xmlns:p14="http://schemas.microsoft.com/office/powerpoint/2010/main" val="2768139245"/>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sp>
        <p:nvSpPr>
          <p:cNvPr id="3" name="Rectangle 3"/>
          <p:cNvSpPr>
            <a:spLocks noChangeArrowheads="1"/>
          </p:cNvSpPr>
          <p:nvPr userDrawn="1"/>
        </p:nvSpPr>
        <p:spPr bwMode="auto">
          <a:xfrm>
            <a:off x="0" y="0"/>
            <a:ext cx="9144000" cy="2846387"/>
          </a:xfrm>
          <a:prstGeom prst="rect">
            <a:avLst/>
          </a:prstGeom>
          <a:solidFill>
            <a:srgbClr val="D6EEEE"/>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solidFill>
                <a:srgbClr val="F0EFEF"/>
              </a:solidFill>
            </a:endParaRPr>
          </a:p>
        </p:txBody>
      </p:sp>
      <p:grpSp>
        <p:nvGrpSpPr>
          <p:cNvPr id="5574" name="Group 5573"/>
          <p:cNvGrpSpPr/>
          <p:nvPr userDrawn="1"/>
        </p:nvGrpSpPr>
        <p:grpSpPr>
          <a:xfrm>
            <a:off x="-1" y="14521"/>
            <a:ext cx="9144001" cy="4643204"/>
            <a:chOff x="-47625" y="-38032"/>
            <a:chExt cx="9220200" cy="4695757"/>
          </a:xfrm>
        </p:grpSpPr>
        <p:sp>
          <p:nvSpPr>
            <p:cNvPr id="6" name="Freeform 6"/>
            <p:cNvSpPr>
              <a:spLocks/>
            </p:cNvSpPr>
            <p:nvPr/>
          </p:nvSpPr>
          <p:spPr bwMode="auto">
            <a:xfrm>
              <a:off x="1760257" y="14521"/>
              <a:ext cx="2765863" cy="4595189"/>
            </a:xfrm>
            <a:custGeom>
              <a:avLst/>
              <a:gdLst/>
              <a:ahLst/>
              <a:cxnLst>
                <a:cxn ang="0">
                  <a:pos x="0" y="0"/>
                </a:cxn>
                <a:cxn ang="0">
                  <a:pos x="81" y="0"/>
                </a:cxn>
                <a:cxn ang="0">
                  <a:pos x="285" y="389"/>
                </a:cxn>
                <a:cxn ang="0">
                  <a:pos x="488" y="778"/>
                </a:cxn>
                <a:cxn ang="0">
                  <a:pos x="0" y="0"/>
                </a:cxn>
              </a:cxnLst>
              <a:rect l="0" t="0" r="r" b="b"/>
              <a:pathLst>
                <a:path w="488" h="778">
                  <a:moveTo>
                    <a:pt x="0" y="0"/>
                  </a:moveTo>
                  <a:cubicBezTo>
                    <a:pt x="27" y="0"/>
                    <a:pt x="54" y="0"/>
                    <a:pt x="81" y="0"/>
                  </a:cubicBezTo>
                  <a:cubicBezTo>
                    <a:pt x="150" y="128"/>
                    <a:pt x="217" y="259"/>
                    <a:pt x="285" y="389"/>
                  </a:cubicBezTo>
                  <a:cubicBezTo>
                    <a:pt x="352" y="519"/>
                    <a:pt x="422" y="648"/>
                    <a:pt x="488" y="778"/>
                  </a:cubicBezTo>
                  <a:cubicBezTo>
                    <a:pt x="325" y="519"/>
                    <a:pt x="160" y="259"/>
                    <a:pt x="0" y="0"/>
                  </a:cubicBezTo>
                  <a:close/>
                </a:path>
              </a:pathLst>
            </a:custGeom>
            <a:solidFill>
              <a:srgbClr val="DDF1F0"/>
            </a:solidFill>
            <a:ln w="9525">
              <a:noFill/>
              <a:round/>
              <a:headEnd/>
              <a:tailEnd/>
            </a:ln>
          </p:spPr>
          <p:txBody>
            <a:bodyPr vert="horz" wrap="square" lIns="91440" tIns="45720" rIns="91440" bIns="45720" numCol="1" anchor="t" anchorCtr="0" compatLnSpc="1">
              <a:prstTxWarp prst="textNoShape">
                <a:avLst/>
              </a:prstTxWarp>
            </a:bodyPr>
            <a:lstStyle/>
            <a:p>
              <a:endParaRPr lang="en-US" dirty="0">
                <a:solidFill>
                  <a:srgbClr val="F0EFEF"/>
                </a:solidFill>
              </a:endParaRPr>
            </a:p>
          </p:txBody>
        </p:sp>
        <p:sp>
          <p:nvSpPr>
            <p:cNvPr id="5559" name="Freeform 7"/>
            <p:cNvSpPr>
              <a:spLocks/>
            </p:cNvSpPr>
            <p:nvPr/>
          </p:nvSpPr>
          <p:spPr bwMode="auto">
            <a:xfrm>
              <a:off x="4565423" y="14521"/>
              <a:ext cx="946191" cy="4583951"/>
            </a:xfrm>
            <a:custGeom>
              <a:avLst/>
              <a:gdLst/>
              <a:ahLst/>
              <a:cxnLst>
                <a:cxn ang="0">
                  <a:pos x="104" y="0"/>
                </a:cxn>
                <a:cxn ang="0">
                  <a:pos x="167" y="0"/>
                </a:cxn>
                <a:cxn ang="0">
                  <a:pos x="0" y="776"/>
                </a:cxn>
                <a:cxn ang="0">
                  <a:pos x="103" y="1"/>
                </a:cxn>
                <a:cxn ang="0">
                  <a:pos x="104" y="0"/>
                </a:cxn>
              </a:cxnLst>
              <a:rect l="0" t="0" r="r" b="b"/>
              <a:pathLst>
                <a:path w="167" h="776">
                  <a:moveTo>
                    <a:pt x="104" y="0"/>
                  </a:moveTo>
                  <a:cubicBezTo>
                    <a:pt x="125" y="0"/>
                    <a:pt x="146" y="0"/>
                    <a:pt x="167" y="0"/>
                  </a:cubicBezTo>
                  <a:cubicBezTo>
                    <a:pt x="112" y="259"/>
                    <a:pt x="55" y="517"/>
                    <a:pt x="0" y="776"/>
                  </a:cubicBezTo>
                  <a:cubicBezTo>
                    <a:pt x="32" y="519"/>
                    <a:pt x="69" y="260"/>
                    <a:pt x="103" y="1"/>
                  </a:cubicBezTo>
                  <a:cubicBezTo>
                    <a:pt x="103" y="0"/>
                    <a:pt x="103" y="0"/>
                    <a:pt x="104" y="0"/>
                  </a:cubicBezTo>
                  <a:close/>
                </a:path>
              </a:pathLst>
            </a:custGeom>
            <a:solidFill>
              <a:srgbClr val="DDF1F0"/>
            </a:solidFill>
            <a:ln w="9525">
              <a:noFill/>
              <a:round/>
              <a:headEnd/>
              <a:tailEnd/>
            </a:ln>
          </p:spPr>
          <p:txBody>
            <a:bodyPr vert="horz" wrap="square" lIns="91440" tIns="45720" rIns="91440" bIns="45720" numCol="1" anchor="t" anchorCtr="0" compatLnSpc="1">
              <a:prstTxWarp prst="textNoShape">
                <a:avLst/>
              </a:prstTxWarp>
            </a:bodyPr>
            <a:lstStyle/>
            <a:p>
              <a:endParaRPr lang="en-US" dirty="0">
                <a:solidFill>
                  <a:srgbClr val="F0EFEF"/>
                </a:solidFill>
              </a:endParaRPr>
            </a:p>
          </p:txBody>
        </p:sp>
        <p:sp>
          <p:nvSpPr>
            <p:cNvPr id="5560" name="Freeform 8"/>
            <p:cNvSpPr>
              <a:spLocks/>
            </p:cNvSpPr>
            <p:nvPr/>
          </p:nvSpPr>
          <p:spPr bwMode="auto">
            <a:xfrm>
              <a:off x="4571318" y="14521"/>
              <a:ext cx="1790197" cy="4590081"/>
            </a:xfrm>
            <a:custGeom>
              <a:avLst/>
              <a:gdLst/>
              <a:ahLst/>
              <a:cxnLst>
                <a:cxn ang="0">
                  <a:pos x="247" y="0"/>
                </a:cxn>
                <a:cxn ang="0">
                  <a:pos x="316" y="0"/>
                </a:cxn>
                <a:cxn ang="0">
                  <a:pos x="0" y="777"/>
                </a:cxn>
                <a:cxn ang="0">
                  <a:pos x="15" y="729"/>
                </a:cxn>
                <a:cxn ang="0">
                  <a:pos x="245" y="1"/>
                </a:cxn>
                <a:cxn ang="0">
                  <a:pos x="247" y="0"/>
                </a:cxn>
              </a:cxnLst>
              <a:rect l="0" t="0" r="r" b="b"/>
              <a:pathLst>
                <a:path w="316" h="777">
                  <a:moveTo>
                    <a:pt x="247" y="0"/>
                  </a:moveTo>
                  <a:cubicBezTo>
                    <a:pt x="270" y="0"/>
                    <a:pt x="293" y="0"/>
                    <a:pt x="316" y="0"/>
                  </a:cubicBezTo>
                  <a:cubicBezTo>
                    <a:pt x="212" y="260"/>
                    <a:pt x="105" y="517"/>
                    <a:pt x="0" y="777"/>
                  </a:cubicBezTo>
                  <a:cubicBezTo>
                    <a:pt x="3" y="760"/>
                    <a:pt x="10" y="745"/>
                    <a:pt x="15" y="729"/>
                  </a:cubicBezTo>
                  <a:cubicBezTo>
                    <a:pt x="91" y="487"/>
                    <a:pt x="169" y="244"/>
                    <a:pt x="245" y="1"/>
                  </a:cubicBezTo>
                  <a:cubicBezTo>
                    <a:pt x="246" y="1"/>
                    <a:pt x="246" y="0"/>
                    <a:pt x="247" y="0"/>
                  </a:cubicBezTo>
                  <a:close/>
                </a:path>
              </a:pathLst>
            </a:custGeom>
            <a:solidFill>
              <a:srgbClr val="DDF1F0"/>
            </a:solidFill>
            <a:ln w="9525">
              <a:noFill/>
              <a:round/>
              <a:headEnd/>
              <a:tailEnd/>
            </a:ln>
          </p:spPr>
          <p:txBody>
            <a:bodyPr vert="horz" wrap="square" lIns="91440" tIns="45720" rIns="91440" bIns="45720" numCol="1" anchor="t" anchorCtr="0" compatLnSpc="1">
              <a:prstTxWarp prst="textNoShape">
                <a:avLst/>
              </a:prstTxWarp>
            </a:bodyPr>
            <a:lstStyle/>
            <a:p>
              <a:endParaRPr lang="en-US" dirty="0">
                <a:solidFill>
                  <a:srgbClr val="F0EFEF"/>
                </a:solidFill>
              </a:endParaRPr>
            </a:p>
          </p:txBody>
        </p:sp>
        <p:sp>
          <p:nvSpPr>
            <p:cNvPr id="5561" name="Freeform 9"/>
            <p:cNvSpPr>
              <a:spLocks/>
            </p:cNvSpPr>
            <p:nvPr/>
          </p:nvSpPr>
          <p:spPr bwMode="auto">
            <a:xfrm>
              <a:off x="4599812" y="3605470"/>
              <a:ext cx="4566868" cy="1039996"/>
            </a:xfrm>
            <a:custGeom>
              <a:avLst/>
              <a:gdLst/>
              <a:ahLst/>
              <a:cxnLst>
                <a:cxn ang="0">
                  <a:pos x="803" y="0"/>
                </a:cxn>
                <a:cxn ang="0">
                  <a:pos x="805" y="7"/>
                </a:cxn>
                <a:cxn ang="0">
                  <a:pos x="805" y="67"/>
                </a:cxn>
                <a:cxn ang="0">
                  <a:pos x="0" y="176"/>
                </a:cxn>
                <a:cxn ang="0">
                  <a:pos x="803" y="0"/>
                </a:cxn>
              </a:cxnLst>
              <a:rect l="0" t="0" r="r" b="b"/>
              <a:pathLst>
                <a:path w="806" h="176">
                  <a:moveTo>
                    <a:pt x="803" y="0"/>
                  </a:moveTo>
                  <a:cubicBezTo>
                    <a:pt x="806" y="0"/>
                    <a:pt x="805" y="5"/>
                    <a:pt x="805" y="7"/>
                  </a:cubicBezTo>
                  <a:cubicBezTo>
                    <a:pt x="805" y="25"/>
                    <a:pt x="804" y="48"/>
                    <a:pt x="805" y="67"/>
                  </a:cubicBezTo>
                  <a:cubicBezTo>
                    <a:pt x="537" y="103"/>
                    <a:pt x="268" y="140"/>
                    <a:pt x="0" y="176"/>
                  </a:cubicBezTo>
                  <a:cubicBezTo>
                    <a:pt x="267" y="117"/>
                    <a:pt x="535" y="59"/>
                    <a:pt x="803" y="0"/>
                  </a:cubicBezTo>
                  <a:close/>
                </a:path>
              </a:pathLst>
            </a:custGeom>
            <a:solidFill>
              <a:srgbClr val="DDF1F0"/>
            </a:solidFill>
            <a:ln w="9525">
              <a:noFill/>
              <a:round/>
              <a:headEnd/>
              <a:tailEnd/>
            </a:ln>
          </p:spPr>
          <p:txBody>
            <a:bodyPr vert="horz" wrap="square" lIns="91440" tIns="45720" rIns="91440" bIns="45720" numCol="1" anchor="t" anchorCtr="0" compatLnSpc="1">
              <a:prstTxWarp prst="textNoShape">
                <a:avLst/>
              </a:prstTxWarp>
            </a:bodyPr>
            <a:lstStyle/>
            <a:p>
              <a:endParaRPr lang="en-US" dirty="0">
                <a:solidFill>
                  <a:srgbClr val="F0EFEF"/>
                </a:solidFill>
              </a:endParaRPr>
            </a:p>
          </p:txBody>
        </p:sp>
        <p:sp>
          <p:nvSpPr>
            <p:cNvPr id="5562" name="Freeform 10"/>
            <p:cNvSpPr>
              <a:spLocks/>
            </p:cNvSpPr>
            <p:nvPr/>
          </p:nvSpPr>
          <p:spPr bwMode="auto">
            <a:xfrm>
              <a:off x="-35834" y="4462598"/>
              <a:ext cx="4556060" cy="195127"/>
            </a:xfrm>
            <a:custGeom>
              <a:avLst/>
              <a:gdLst/>
              <a:ahLst/>
              <a:cxnLst>
                <a:cxn ang="0">
                  <a:pos x="1" y="0"/>
                </a:cxn>
                <a:cxn ang="0">
                  <a:pos x="604" y="24"/>
                </a:cxn>
                <a:cxn ang="0">
                  <a:pos x="804" y="31"/>
                </a:cxn>
                <a:cxn ang="0">
                  <a:pos x="804" y="33"/>
                </a:cxn>
                <a:cxn ang="0">
                  <a:pos x="0" y="33"/>
                </a:cxn>
                <a:cxn ang="0">
                  <a:pos x="0" y="2"/>
                </a:cxn>
                <a:cxn ang="0">
                  <a:pos x="1" y="0"/>
                </a:cxn>
              </a:cxnLst>
              <a:rect l="0" t="0" r="r" b="b"/>
              <a:pathLst>
                <a:path w="804" h="33">
                  <a:moveTo>
                    <a:pt x="1" y="0"/>
                  </a:moveTo>
                  <a:cubicBezTo>
                    <a:pt x="201" y="9"/>
                    <a:pt x="403" y="16"/>
                    <a:pt x="604" y="24"/>
                  </a:cubicBezTo>
                  <a:cubicBezTo>
                    <a:pt x="671" y="27"/>
                    <a:pt x="737" y="31"/>
                    <a:pt x="804" y="31"/>
                  </a:cubicBezTo>
                  <a:cubicBezTo>
                    <a:pt x="804" y="31"/>
                    <a:pt x="804" y="32"/>
                    <a:pt x="804" y="33"/>
                  </a:cubicBezTo>
                  <a:cubicBezTo>
                    <a:pt x="536" y="33"/>
                    <a:pt x="268" y="33"/>
                    <a:pt x="0" y="33"/>
                  </a:cubicBezTo>
                  <a:cubicBezTo>
                    <a:pt x="0" y="22"/>
                    <a:pt x="0" y="12"/>
                    <a:pt x="0" y="2"/>
                  </a:cubicBezTo>
                  <a:cubicBezTo>
                    <a:pt x="0" y="1"/>
                    <a:pt x="0" y="0"/>
                    <a:pt x="1" y="0"/>
                  </a:cubicBezTo>
                  <a:close/>
                </a:path>
              </a:pathLst>
            </a:custGeom>
            <a:solidFill>
              <a:srgbClr val="DDF1F0"/>
            </a:solidFill>
            <a:ln w="9525">
              <a:noFill/>
              <a:round/>
              <a:headEnd/>
              <a:tailEnd/>
            </a:ln>
          </p:spPr>
          <p:txBody>
            <a:bodyPr vert="horz" wrap="square" lIns="91440" tIns="45720" rIns="91440" bIns="45720" numCol="1" anchor="t" anchorCtr="0" compatLnSpc="1">
              <a:prstTxWarp prst="textNoShape">
                <a:avLst/>
              </a:prstTxWarp>
            </a:bodyPr>
            <a:lstStyle/>
            <a:p>
              <a:endParaRPr lang="en-US" dirty="0">
                <a:solidFill>
                  <a:srgbClr val="F0EFEF"/>
                </a:solidFill>
              </a:endParaRPr>
            </a:p>
          </p:txBody>
        </p:sp>
        <p:sp>
          <p:nvSpPr>
            <p:cNvPr id="5563" name="Freeform 11"/>
            <p:cNvSpPr>
              <a:spLocks/>
            </p:cNvSpPr>
            <p:nvPr/>
          </p:nvSpPr>
          <p:spPr bwMode="auto">
            <a:xfrm>
              <a:off x="4588021" y="4468728"/>
              <a:ext cx="4572763" cy="188997"/>
            </a:xfrm>
            <a:custGeom>
              <a:avLst/>
              <a:gdLst/>
              <a:ahLst/>
              <a:cxnLst>
                <a:cxn ang="0">
                  <a:pos x="807" y="0"/>
                </a:cxn>
                <a:cxn ang="0">
                  <a:pos x="806" y="32"/>
                </a:cxn>
                <a:cxn ang="0">
                  <a:pos x="51" y="32"/>
                </a:cxn>
                <a:cxn ang="0">
                  <a:pos x="0" y="31"/>
                </a:cxn>
                <a:cxn ang="0">
                  <a:pos x="807" y="0"/>
                </a:cxn>
              </a:cxnLst>
              <a:rect l="0" t="0" r="r" b="b"/>
              <a:pathLst>
                <a:path w="807" h="32">
                  <a:moveTo>
                    <a:pt x="807" y="0"/>
                  </a:moveTo>
                  <a:cubicBezTo>
                    <a:pt x="806" y="10"/>
                    <a:pt x="807" y="22"/>
                    <a:pt x="806" y="32"/>
                  </a:cubicBezTo>
                  <a:cubicBezTo>
                    <a:pt x="556" y="32"/>
                    <a:pt x="302" y="32"/>
                    <a:pt x="51" y="32"/>
                  </a:cubicBezTo>
                  <a:cubicBezTo>
                    <a:pt x="34" y="32"/>
                    <a:pt x="12" y="32"/>
                    <a:pt x="0" y="31"/>
                  </a:cubicBezTo>
                  <a:cubicBezTo>
                    <a:pt x="269" y="21"/>
                    <a:pt x="539" y="8"/>
                    <a:pt x="807" y="0"/>
                  </a:cubicBezTo>
                  <a:close/>
                </a:path>
              </a:pathLst>
            </a:custGeom>
            <a:solidFill>
              <a:srgbClr val="DDF1F0"/>
            </a:solidFill>
            <a:ln w="9525">
              <a:noFill/>
              <a:round/>
              <a:headEnd/>
              <a:tailEnd/>
            </a:ln>
          </p:spPr>
          <p:txBody>
            <a:bodyPr vert="horz" wrap="square" lIns="91440" tIns="45720" rIns="91440" bIns="45720" numCol="1" anchor="t" anchorCtr="0" compatLnSpc="1">
              <a:prstTxWarp prst="textNoShape">
                <a:avLst/>
              </a:prstTxWarp>
            </a:bodyPr>
            <a:lstStyle/>
            <a:p>
              <a:endParaRPr lang="en-US" dirty="0">
                <a:solidFill>
                  <a:srgbClr val="F0EFEF"/>
                </a:solidFill>
              </a:endParaRPr>
            </a:p>
          </p:txBody>
        </p:sp>
        <p:sp>
          <p:nvSpPr>
            <p:cNvPr id="5564" name="Freeform 12"/>
            <p:cNvSpPr>
              <a:spLocks/>
            </p:cNvSpPr>
            <p:nvPr/>
          </p:nvSpPr>
          <p:spPr bwMode="auto">
            <a:xfrm>
              <a:off x="531094" y="14521"/>
              <a:ext cx="4011730" cy="4630945"/>
            </a:xfrm>
            <a:custGeom>
              <a:avLst/>
              <a:gdLst/>
              <a:ahLst/>
              <a:cxnLst>
                <a:cxn ang="0">
                  <a:pos x="0" y="0"/>
                </a:cxn>
                <a:cxn ang="0">
                  <a:pos x="104" y="0"/>
                </a:cxn>
                <a:cxn ang="0">
                  <a:pos x="628" y="679"/>
                </a:cxn>
                <a:cxn ang="0">
                  <a:pos x="702" y="776"/>
                </a:cxn>
                <a:cxn ang="0">
                  <a:pos x="694" y="769"/>
                </a:cxn>
                <a:cxn ang="0">
                  <a:pos x="617" y="684"/>
                </a:cxn>
                <a:cxn ang="0">
                  <a:pos x="528" y="586"/>
                </a:cxn>
                <a:cxn ang="0">
                  <a:pos x="352" y="390"/>
                </a:cxn>
                <a:cxn ang="0">
                  <a:pos x="0" y="0"/>
                </a:cxn>
              </a:cxnLst>
              <a:rect l="0" t="0" r="r" b="b"/>
              <a:pathLst>
                <a:path w="708" h="784">
                  <a:moveTo>
                    <a:pt x="0" y="0"/>
                  </a:moveTo>
                  <a:cubicBezTo>
                    <a:pt x="35" y="0"/>
                    <a:pt x="69" y="0"/>
                    <a:pt x="104" y="0"/>
                  </a:cubicBezTo>
                  <a:cubicBezTo>
                    <a:pt x="279" y="226"/>
                    <a:pt x="454" y="452"/>
                    <a:pt x="628" y="679"/>
                  </a:cubicBezTo>
                  <a:cubicBezTo>
                    <a:pt x="653" y="711"/>
                    <a:pt x="676" y="745"/>
                    <a:pt x="702" y="776"/>
                  </a:cubicBezTo>
                  <a:cubicBezTo>
                    <a:pt x="708" y="784"/>
                    <a:pt x="696" y="771"/>
                    <a:pt x="694" y="769"/>
                  </a:cubicBezTo>
                  <a:cubicBezTo>
                    <a:pt x="668" y="741"/>
                    <a:pt x="643" y="712"/>
                    <a:pt x="617" y="684"/>
                  </a:cubicBezTo>
                  <a:cubicBezTo>
                    <a:pt x="587" y="651"/>
                    <a:pt x="556" y="618"/>
                    <a:pt x="528" y="586"/>
                  </a:cubicBezTo>
                  <a:cubicBezTo>
                    <a:pt x="471" y="520"/>
                    <a:pt x="409" y="455"/>
                    <a:pt x="352" y="390"/>
                  </a:cubicBezTo>
                  <a:cubicBezTo>
                    <a:pt x="234" y="259"/>
                    <a:pt x="115" y="130"/>
                    <a:pt x="0" y="0"/>
                  </a:cubicBezTo>
                  <a:close/>
                </a:path>
              </a:pathLst>
            </a:custGeom>
            <a:solidFill>
              <a:srgbClr val="DDF1F0"/>
            </a:solidFill>
            <a:ln w="9525">
              <a:noFill/>
              <a:round/>
              <a:headEnd/>
              <a:tailEnd/>
            </a:ln>
          </p:spPr>
          <p:txBody>
            <a:bodyPr vert="horz" wrap="square" lIns="91440" tIns="45720" rIns="91440" bIns="45720" numCol="1" anchor="t" anchorCtr="0" compatLnSpc="1">
              <a:prstTxWarp prst="textNoShape">
                <a:avLst/>
              </a:prstTxWarp>
            </a:bodyPr>
            <a:lstStyle/>
            <a:p>
              <a:endParaRPr lang="en-US" dirty="0">
                <a:solidFill>
                  <a:srgbClr val="F0EFEF"/>
                </a:solidFill>
              </a:endParaRPr>
            </a:p>
          </p:txBody>
        </p:sp>
        <p:sp>
          <p:nvSpPr>
            <p:cNvPr id="5565" name="Freeform 13"/>
            <p:cNvSpPr>
              <a:spLocks/>
            </p:cNvSpPr>
            <p:nvPr/>
          </p:nvSpPr>
          <p:spPr bwMode="auto">
            <a:xfrm>
              <a:off x="2734942" y="14521"/>
              <a:ext cx="1807882" cy="4601319"/>
            </a:xfrm>
            <a:custGeom>
              <a:avLst/>
              <a:gdLst/>
              <a:ahLst/>
              <a:cxnLst>
                <a:cxn ang="0">
                  <a:pos x="0" y="0"/>
                </a:cxn>
                <a:cxn ang="0">
                  <a:pos x="70" y="0"/>
                </a:cxn>
                <a:cxn ang="0">
                  <a:pos x="317" y="777"/>
                </a:cxn>
                <a:cxn ang="0">
                  <a:pos x="297" y="680"/>
                </a:cxn>
                <a:cxn ang="0">
                  <a:pos x="150" y="0"/>
                </a:cxn>
                <a:cxn ang="0">
                  <a:pos x="215" y="0"/>
                </a:cxn>
                <a:cxn ang="0">
                  <a:pos x="313" y="733"/>
                </a:cxn>
                <a:cxn ang="0">
                  <a:pos x="317" y="779"/>
                </a:cxn>
                <a:cxn ang="0">
                  <a:pos x="0" y="0"/>
                </a:cxn>
              </a:cxnLst>
              <a:rect l="0" t="0" r="r" b="b"/>
              <a:pathLst>
                <a:path w="319" h="779">
                  <a:moveTo>
                    <a:pt x="0" y="0"/>
                  </a:moveTo>
                  <a:cubicBezTo>
                    <a:pt x="24" y="0"/>
                    <a:pt x="47" y="0"/>
                    <a:pt x="70" y="0"/>
                  </a:cubicBezTo>
                  <a:cubicBezTo>
                    <a:pt x="154" y="258"/>
                    <a:pt x="235" y="518"/>
                    <a:pt x="317" y="777"/>
                  </a:cubicBezTo>
                  <a:cubicBezTo>
                    <a:pt x="312" y="744"/>
                    <a:pt x="304" y="712"/>
                    <a:pt x="297" y="680"/>
                  </a:cubicBezTo>
                  <a:cubicBezTo>
                    <a:pt x="249" y="454"/>
                    <a:pt x="199" y="227"/>
                    <a:pt x="150" y="0"/>
                  </a:cubicBezTo>
                  <a:cubicBezTo>
                    <a:pt x="172" y="0"/>
                    <a:pt x="193" y="0"/>
                    <a:pt x="215" y="0"/>
                  </a:cubicBezTo>
                  <a:cubicBezTo>
                    <a:pt x="247" y="243"/>
                    <a:pt x="280" y="489"/>
                    <a:pt x="313" y="733"/>
                  </a:cubicBezTo>
                  <a:cubicBezTo>
                    <a:pt x="315" y="749"/>
                    <a:pt x="319" y="765"/>
                    <a:pt x="317" y="779"/>
                  </a:cubicBezTo>
                  <a:cubicBezTo>
                    <a:pt x="212" y="519"/>
                    <a:pt x="105" y="260"/>
                    <a:pt x="0" y="0"/>
                  </a:cubicBezTo>
                  <a:close/>
                </a:path>
              </a:pathLst>
            </a:custGeom>
            <a:solidFill>
              <a:srgbClr val="DDF1F0"/>
            </a:solidFill>
            <a:ln w="9525">
              <a:noFill/>
              <a:round/>
              <a:headEnd/>
              <a:tailEnd/>
            </a:ln>
          </p:spPr>
          <p:txBody>
            <a:bodyPr vert="horz" wrap="square" lIns="91440" tIns="45720" rIns="91440" bIns="45720" numCol="1" anchor="t" anchorCtr="0" compatLnSpc="1">
              <a:prstTxWarp prst="textNoShape">
                <a:avLst/>
              </a:prstTxWarp>
            </a:bodyPr>
            <a:lstStyle/>
            <a:p>
              <a:endParaRPr lang="en-US" dirty="0">
                <a:solidFill>
                  <a:srgbClr val="F0EFEF"/>
                </a:solidFill>
              </a:endParaRPr>
            </a:p>
          </p:txBody>
        </p:sp>
        <p:sp>
          <p:nvSpPr>
            <p:cNvPr id="5566" name="Freeform 14"/>
            <p:cNvSpPr>
              <a:spLocks/>
            </p:cNvSpPr>
            <p:nvPr/>
          </p:nvSpPr>
          <p:spPr bwMode="auto">
            <a:xfrm>
              <a:off x="4372844" y="-38032"/>
              <a:ext cx="356664" cy="4619708"/>
            </a:xfrm>
            <a:custGeom>
              <a:avLst/>
              <a:gdLst/>
              <a:ahLst/>
              <a:cxnLst>
                <a:cxn ang="0">
                  <a:pos x="0" y="0"/>
                </a:cxn>
                <a:cxn ang="0">
                  <a:pos x="63" y="0"/>
                </a:cxn>
                <a:cxn ang="0">
                  <a:pos x="32" y="775"/>
                </a:cxn>
                <a:cxn ang="0">
                  <a:pos x="28" y="782"/>
                </a:cxn>
                <a:cxn ang="0">
                  <a:pos x="29" y="733"/>
                </a:cxn>
                <a:cxn ang="0">
                  <a:pos x="0" y="0"/>
                </a:cxn>
              </a:cxnLst>
              <a:rect l="0" t="0" r="r" b="b"/>
              <a:pathLst>
                <a:path w="63" h="782">
                  <a:moveTo>
                    <a:pt x="0" y="0"/>
                  </a:moveTo>
                  <a:cubicBezTo>
                    <a:pt x="21" y="0"/>
                    <a:pt x="42" y="0"/>
                    <a:pt x="63" y="0"/>
                  </a:cubicBezTo>
                  <a:cubicBezTo>
                    <a:pt x="52" y="258"/>
                    <a:pt x="42" y="516"/>
                    <a:pt x="32" y="775"/>
                  </a:cubicBezTo>
                  <a:cubicBezTo>
                    <a:pt x="33" y="780"/>
                    <a:pt x="32" y="779"/>
                    <a:pt x="28" y="782"/>
                  </a:cubicBezTo>
                  <a:cubicBezTo>
                    <a:pt x="33" y="778"/>
                    <a:pt x="29" y="748"/>
                    <a:pt x="29" y="733"/>
                  </a:cubicBezTo>
                  <a:cubicBezTo>
                    <a:pt x="21" y="490"/>
                    <a:pt x="8" y="242"/>
                    <a:pt x="0" y="0"/>
                  </a:cubicBezTo>
                  <a:close/>
                </a:path>
              </a:pathLst>
            </a:custGeom>
            <a:solidFill>
              <a:srgbClr val="DDF1F0"/>
            </a:solidFill>
            <a:ln w="9525">
              <a:noFill/>
              <a:round/>
              <a:headEnd/>
              <a:tailEnd/>
            </a:ln>
          </p:spPr>
          <p:txBody>
            <a:bodyPr vert="horz" wrap="square" lIns="91440" tIns="45720" rIns="91440" bIns="45720" numCol="1" anchor="t" anchorCtr="0" compatLnSpc="1">
              <a:prstTxWarp prst="textNoShape">
                <a:avLst/>
              </a:prstTxWarp>
            </a:bodyPr>
            <a:lstStyle/>
            <a:p>
              <a:endParaRPr lang="en-US" dirty="0">
                <a:solidFill>
                  <a:srgbClr val="F0EFEF"/>
                </a:solidFill>
              </a:endParaRPr>
            </a:p>
          </p:txBody>
        </p:sp>
        <p:sp>
          <p:nvSpPr>
            <p:cNvPr id="5567" name="Freeform 15"/>
            <p:cNvSpPr>
              <a:spLocks/>
            </p:cNvSpPr>
            <p:nvPr/>
          </p:nvSpPr>
          <p:spPr bwMode="auto">
            <a:xfrm>
              <a:off x="4571318" y="14521"/>
              <a:ext cx="2770776" cy="4601319"/>
            </a:xfrm>
            <a:custGeom>
              <a:avLst/>
              <a:gdLst/>
              <a:ahLst/>
              <a:cxnLst>
                <a:cxn ang="0">
                  <a:pos x="408" y="0"/>
                </a:cxn>
                <a:cxn ang="0">
                  <a:pos x="488" y="0"/>
                </a:cxn>
                <a:cxn ang="0">
                  <a:pos x="482" y="11"/>
                </a:cxn>
                <a:cxn ang="0">
                  <a:pos x="2" y="778"/>
                </a:cxn>
                <a:cxn ang="0">
                  <a:pos x="0" y="778"/>
                </a:cxn>
                <a:cxn ang="0">
                  <a:pos x="408" y="0"/>
                </a:cxn>
              </a:cxnLst>
              <a:rect l="0" t="0" r="r" b="b"/>
              <a:pathLst>
                <a:path w="489" h="779">
                  <a:moveTo>
                    <a:pt x="408" y="0"/>
                  </a:moveTo>
                  <a:cubicBezTo>
                    <a:pt x="434" y="0"/>
                    <a:pt x="461" y="0"/>
                    <a:pt x="488" y="0"/>
                  </a:cubicBezTo>
                  <a:cubicBezTo>
                    <a:pt x="489" y="4"/>
                    <a:pt x="485" y="8"/>
                    <a:pt x="482" y="11"/>
                  </a:cubicBezTo>
                  <a:cubicBezTo>
                    <a:pt x="323" y="266"/>
                    <a:pt x="161" y="522"/>
                    <a:pt x="2" y="778"/>
                  </a:cubicBezTo>
                  <a:cubicBezTo>
                    <a:pt x="1" y="778"/>
                    <a:pt x="1" y="779"/>
                    <a:pt x="0" y="778"/>
                  </a:cubicBezTo>
                  <a:cubicBezTo>
                    <a:pt x="137" y="519"/>
                    <a:pt x="271" y="258"/>
                    <a:pt x="408" y="0"/>
                  </a:cubicBezTo>
                  <a:close/>
                </a:path>
              </a:pathLst>
            </a:custGeom>
            <a:solidFill>
              <a:srgbClr val="DDF1F0"/>
            </a:solidFill>
            <a:ln w="9525">
              <a:noFill/>
              <a:round/>
              <a:headEnd/>
              <a:tailEnd/>
            </a:ln>
          </p:spPr>
          <p:txBody>
            <a:bodyPr vert="horz" wrap="square" lIns="91440" tIns="45720" rIns="91440" bIns="45720" numCol="1" anchor="t" anchorCtr="0" compatLnSpc="1">
              <a:prstTxWarp prst="textNoShape">
                <a:avLst/>
              </a:prstTxWarp>
            </a:bodyPr>
            <a:lstStyle/>
            <a:p>
              <a:endParaRPr lang="en-US" dirty="0">
                <a:solidFill>
                  <a:srgbClr val="F0EFEF"/>
                </a:solidFill>
              </a:endParaRPr>
            </a:p>
          </p:txBody>
        </p:sp>
        <p:sp>
          <p:nvSpPr>
            <p:cNvPr id="5568" name="Freeform 16"/>
            <p:cNvSpPr>
              <a:spLocks/>
            </p:cNvSpPr>
            <p:nvPr/>
          </p:nvSpPr>
          <p:spPr bwMode="auto">
            <a:xfrm>
              <a:off x="4571318" y="14521"/>
              <a:ext cx="3999940" cy="4601319"/>
            </a:xfrm>
            <a:custGeom>
              <a:avLst/>
              <a:gdLst/>
              <a:ahLst/>
              <a:cxnLst>
                <a:cxn ang="0">
                  <a:pos x="601" y="0"/>
                </a:cxn>
                <a:cxn ang="0">
                  <a:pos x="705" y="0"/>
                </a:cxn>
                <a:cxn ang="0">
                  <a:pos x="702" y="5"/>
                </a:cxn>
                <a:cxn ang="0">
                  <a:pos x="91" y="680"/>
                </a:cxn>
                <a:cxn ang="0">
                  <a:pos x="47" y="729"/>
                </a:cxn>
                <a:cxn ang="0">
                  <a:pos x="2" y="779"/>
                </a:cxn>
                <a:cxn ang="0">
                  <a:pos x="5" y="775"/>
                </a:cxn>
                <a:cxn ang="0">
                  <a:pos x="601" y="0"/>
                </a:cxn>
              </a:cxnLst>
              <a:rect l="0" t="0" r="r" b="b"/>
              <a:pathLst>
                <a:path w="706" h="779">
                  <a:moveTo>
                    <a:pt x="601" y="0"/>
                  </a:moveTo>
                  <a:cubicBezTo>
                    <a:pt x="635" y="0"/>
                    <a:pt x="670" y="0"/>
                    <a:pt x="705" y="0"/>
                  </a:cubicBezTo>
                  <a:cubicBezTo>
                    <a:pt x="706" y="2"/>
                    <a:pt x="703" y="4"/>
                    <a:pt x="702" y="5"/>
                  </a:cubicBezTo>
                  <a:cubicBezTo>
                    <a:pt x="499" y="230"/>
                    <a:pt x="294" y="455"/>
                    <a:pt x="91" y="680"/>
                  </a:cubicBezTo>
                  <a:cubicBezTo>
                    <a:pt x="76" y="697"/>
                    <a:pt x="62" y="713"/>
                    <a:pt x="47" y="729"/>
                  </a:cubicBezTo>
                  <a:cubicBezTo>
                    <a:pt x="32" y="746"/>
                    <a:pt x="17" y="762"/>
                    <a:pt x="2" y="779"/>
                  </a:cubicBezTo>
                  <a:cubicBezTo>
                    <a:pt x="0" y="779"/>
                    <a:pt x="4" y="776"/>
                    <a:pt x="5" y="775"/>
                  </a:cubicBezTo>
                  <a:cubicBezTo>
                    <a:pt x="204" y="518"/>
                    <a:pt x="402" y="256"/>
                    <a:pt x="601" y="0"/>
                  </a:cubicBezTo>
                  <a:close/>
                </a:path>
              </a:pathLst>
            </a:custGeom>
            <a:solidFill>
              <a:srgbClr val="DDF1F0"/>
            </a:solidFill>
            <a:ln w="9525">
              <a:noFill/>
              <a:round/>
              <a:headEnd/>
              <a:tailEnd/>
            </a:ln>
          </p:spPr>
          <p:txBody>
            <a:bodyPr vert="horz" wrap="square" lIns="91440" tIns="45720" rIns="91440" bIns="45720" numCol="1" anchor="t" anchorCtr="0" compatLnSpc="1">
              <a:prstTxWarp prst="textNoShape">
                <a:avLst/>
              </a:prstTxWarp>
            </a:bodyPr>
            <a:lstStyle/>
            <a:p>
              <a:endParaRPr lang="en-US" dirty="0">
                <a:solidFill>
                  <a:srgbClr val="F0EFEF"/>
                </a:solidFill>
              </a:endParaRPr>
            </a:p>
          </p:txBody>
        </p:sp>
        <p:sp>
          <p:nvSpPr>
            <p:cNvPr id="5569" name="Freeform 17"/>
            <p:cNvSpPr>
              <a:spLocks/>
            </p:cNvSpPr>
            <p:nvPr/>
          </p:nvSpPr>
          <p:spPr bwMode="auto">
            <a:xfrm>
              <a:off x="4588021" y="268901"/>
              <a:ext cx="4584554" cy="4359198"/>
            </a:xfrm>
            <a:custGeom>
              <a:avLst/>
              <a:gdLst/>
              <a:ahLst/>
              <a:cxnLst>
                <a:cxn ang="0">
                  <a:pos x="807" y="0"/>
                </a:cxn>
                <a:cxn ang="0">
                  <a:pos x="807" y="81"/>
                </a:cxn>
                <a:cxn ang="0">
                  <a:pos x="807" y="108"/>
                </a:cxn>
                <a:cxn ang="0">
                  <a:pos x="783" y="129"/>
                </a:cxn>
                <a:cxn ang="0">
                  <a:pos x="707" y="188"/>
                </a:cxn>
                <a:cxn ang="0">
                  <a:pos x="201" y="581"/>
                </a:cxn>
                <a:cxn ang="0">
                  <a:pos x="12" y="728"/>
                </a:cxn>
                <a:cxn ang="0">
                  <a:pos x="2" y="735"/>
                </a:cxn>
                <a:cxn ang="0">
                  <a:pos x="1" y="735"/>
                </a:cxn>
                <a:cxn ang="0">
                  <a:pos x="781" y="21"/>
                </a:cxn>
                <a:cxn ang="0">
                  <a:pos x="807" y="0"/>
                </a:cxn>
              </a:cxnLst>
              <a:rect l="0" t="0" r="r" b="b"/>
              <a:pathLst>
                <a:path w="809" h="738">
                  <a:moveTo>
                    <a:pt x="807" y="0"/>
                  </a:moveTo>
                  <a:cubicBezTo>
                    <a:pt x="807" y="25"/>
                    <a:pt x="807" y="54"/>
                    <a:pt x="807" y="81"/>
                  </a:cubicBezTo>
                  <a:cubicBezTo>
                    <a:pt x="807" y="90"/>
                    <a:pt x="809" y="101"/>
                    <a:pt x="807" y="108"/>
                  </a:cubicBezTo>
                  <a:cubicBezTo>
                    <a:pt x="805" y="113"/>
                    <a:pt x="789" y="124"/>
                    <a:pt x="783" y="129"/>
                  </a:cubicBezTo>
                  <a:cubicBezTo>
                    <a:pt x="758" y="149"/>
                    <a:pt x="731" y="169"/>
                    <a:pt x="707" y="188"/>
                  </a:cubicBezTo>
                  <a:cubicBezTo>
                    <a:pt x="538" y="320"/>
                    <a:pt x="369" y="448"/>
                    <a:pt x="201" y="581"/>
                  </a:cubicBezTo>
                  <a:cubicBezTo>
                    <a:pt x="139" y="631"/>
                    <a:pt x="74" y="678"/>
                    <a:pt x="12" y="728"/>
                  </a:cubicBezTo>
                  <a:cubicBezTo>
                    <a:pt x="8" y="731"/>
                    <a:pt x="6" y="733"/>
                    <a:pt x="2" y="735"/>
                  </a:cubicBezTo>
                  <a:cubicBezTo>
                    <a:pt x="2" y="736"/>
                    <a:pt x="0" y="738"/>
                    <a:pt x="1" y="735"/>
                  </a:cubicBezTo>
                  <a:cubicBezTo>
                    <a:pt x="261" y="497"/>
                    <a:pt x="523" y="261"/>
                    <a:pt x="781" y="21"/>
                  </a:cubicBezTo>
                  <a:cubicBezTo>
                    <a:pt x="789" y="14"/>
                    <a:pt x="798" y="6"/>
                    <a:pt x="807" y="0"/>
                  </a:cubicBezTo>
                  <a:close/>
                </a:path>
              </a:pathLst>
            </a:custGeom>
            <a:solidFill>
              <a:srgbClr val="DDF1F0"/>
            </a:solidFill>
            <a:ln w="9525">
              <a:noFill/>
              <a:round/>
              <a:headEnd/>
              <a:tailEnd/>
            </a:ln>
          </p:spPr>
          <p:txBody>
            <a:bodyPr vert="horz" wrap="square" lIns="91440" tIns="45720" rIns="91440" bIns="45720" numCol="1" anchor="t" anchorCtr="0" compatLnSpc="1">
              <a:prstTxWarp prst="textNoShape">
                <a:avLst/>
              </a:prstTxWarp>
            </a:bodyPr>
            <a:lstStyle/>
            <a:p>
              <a:endParaRPr lang="en-US" dirty="0">
                <a:solidFill>
                  <a:srgbClr val="F0EFEF"/>
                </a:solidFill>
              </a:endParaRPr>
            </a:p>
          </p:txBody>
        </p:sp>
        <p:sp>
          <p:nvSpPr>
            <p:cNvPr id="5570" name="Freeform 18"/>
            <p:cNvSpPr>
              <a:spLocks/>
            </p:cNvSpPr>
            <p:nvPr/>
          </p:nvSpPr>
          <p:spPr bwMode="auto">
            <a:xfrm>
              <a:off x="-47625" y="286268"/>
              <a:ext cx="4578659" cy="4359198"/>
            </a:xfrm>
            <a:custGeom>
              <a:avLst/>
              <a:gdLst/>
              <a:ahLst/>
              <a:cxnLst>
                <a:cxn ang="0">
                  <a:pos x="2" y="1"/>
                </a:cxn>
                <a:cxn ang="0">
                  <a:pos x="8" y="5"/>
                </a:cxn>
                <a:cxn ang="0">
                  <a:pos x="202" y="182"/>
                </a:cxn>
                <a:cxn ang="0">
                  <a:pos x="402" y="365"/>
                </a:cxn>
                <a:cxn ang="0">
                  <a:pos x="802" y="731"/>
                </a:cxn>
                <a:cxn ang="0">
                  <a:pos x="805" y="737"/>
                </a:cxn>
                <a:cxn ang="0">
                  <a:pos x="756" y="732"/>
                </a:cxn>
                <a:cxn ang="0">
                  <a:pos x="604" y="712"/>
                </a:cxn>
                <a:cxn ang="0">
                  <a:pos x="2" y="629"/>
                </a:cxn>
                <a:cxn ang="0">
                  <a:pos x="2" y="563"/>
                </a:cxn>
                <a:cxn ang="0">
                  <a:pos x="706" y="717"/>
                </a:cxn>
                <a:cxn ang="0">
                  <a:pos x="782" y="733"/>
                </a:cxn>
                <a:cxn ang="0">
                  <a:pos x="806" y="736"/>
                </a:cxn>
                <a:cxn ang="0">
                  <a:pos x="756" y="721"/>
                </a:cxn>
                <a:cxn ang="0">
                  <a:pos x="2" y="480"/>
                </a:cxn>
                <a:cxn ang="0">
                  <a:pos x="2" y="407"/>
                </a:cxn>
                <a:cxn ang="0">
                  <a:pos x="14" y="411"/>
                </a:cxn>
                <a:cxn ang="0">
                  <a:pos x="402" y="571"/>
                </a:cxn>
                <a:cxn ang="0">
                  <a:pos x="802" y="736"/>
                </a:cxn>
                <a:cxn ang="0">
                  <a:pos x="2" y="312"/>
                </a:cxn>
                <a:cxn ang="0">
                  <a:pos x="2" y="227"/>
                </a:cxn>
                <a:cxn ang="0">
                  <a:pos x="14" y="233"/>
                </a:cxn>
                <a:cxn ang="0">
                  <a:pos x="202" y="353"/>
                </a:cxn>
                <a:cxn ang="0">
                  <a:pos x="804" y="735"/>
                </a:cxn>
                <a:cxn ang="0">
                  <a:pos x="805" y="734"/>
                </a:cxn>
                <a:cxn ang="0">
                  <a:pos x="202" y="265"/>
                </a:cxn>
                <a:cxn ang="0">
                  <a:pos x="26" y="129"/>
                </a:cxn>
                <a:cxn ang="0">
                  <a:pos x="2" y="109"/>
                </a:cxn>
                <a:cxn ang="0">
                  <a:pos x="2" y="82"/>
                </a:cxn>
                <a:cxn ang="0">
                  <a:pos x="2" y="1"/>
                </a:cxn>
              </a:cxnLst>
              <a:rect l="0" t="0" r="r" b="b"/>
              <a:pathLst>
                <a:path w="808" h="738">
                  <a:moveTo>
                    <a:pt x="2" y="1"/>
                  </a:moveTo>
                  <a:cubicBezTo>
                    <a:pt x="5" y="0"/>
                    <a:pt x="7" y="4"/>
                    <a:pt x="8" y="5"/>
                  </a:cubicBezTo>
                  <a:cubicBezTo>
                    <a:pt x="72" y="64"/>
                    <a:pt x="138" y="123"/>
                    <a:pt x="202" y="182"/>
                  </a:cubicBezTo>
                  <a:cubicBezTo>
                    <a:pt x="268" y="244"/>
                    <a:pt x="335" y="304"/>
                    <a:pt x="402" y="365"/>
                  </a:cubicBezTo>
                  <a:cubicBezTo>
                    <a:pt x="535" y="487"/>
                    <a:pt x="669" y="609"/>
                    <a:pt x="802" y="731"/>
                  </a:cubicBezTo>
                  <a:cubicBezTo>
                    <a:pt x="803" y="733"/>
                    <a:pt x="808" y="735"/>
                    <a:pt x="805" y="737"/>
                  </a:cubicBezTo>
                  <a:cubicBezTo>
                    <a:pt x="788" y="738"/>
                    <a:pt x="772" y="734"/>
                    <a:pt x="756" y="732"/>
                  </a:cubicBezTo>
                  <a:cubicBezTo>
                    <a:pt x="706" y="726"/>
                    <a:pt x="655" y="719"/>
                    <a:pt x="604" y="712"/>
                  </a:cubicBezTo>
                  <a:cubicBezTo>
                    <a:pt x="405" y="682"/>
                    <a:pt x="202" y="658"/>
                    <a:pt x="2" y="629"/>
                  </a:cubicBezTo>
                  <a:cubicBezTo>
                    <a:pt x="2" y="607"/>
                    <a:pt x="2" y="585"/>
                    <a:pt x="2" y="563"/>
                  </a:cubicBezTo>
                  <a:cubicBezTo>
                    <a:pt x="237" y="612"/>
                    <a:pt x="472" y="667"/>
                    <a:pt x="706" y="717"/>
                  </a:cubicBezTo>
                  <a:cubicBezTo>
                    <a:pt x="731" y="722"/>
                    <a:pt x="756" y="727"/>
                    <a:pt x="782" y="733"/>
                  </a:cubicBezTo>
                  <a:cubicBezTo>
                    <a:pt x="789" y="735"/>
                    <a:pt x="798" y="738"/>
                    <a:pt x="806" y="736"/>
                  </a:cubicBezTo>
                  <a:cubicBezTo>
                    <a:pt x="788" y="734"/>
                    <a:pt x="772" y="727"/>
                    <a:pt x="756" y="721"/>
                  </a:cubicBezTo>
                  <a:cubicBezTo>
                    <a:pt x="506" y="641"/>
                    <a:pt x="252" y="560"/>
                    <a:pt x="2" y="480"/>
                  </a:cubicBezTo>
                  <a:cubicBezTo>
                    <a:pt x="2" y="455"/>
                    <a:pt x="2" y="431"/>
                    <a:pt x="2" y="407"/>
                  </a:cubicBezTo>
                  <a:cubicBezTo>
                    <a:pt x="7" y="407"/>
                    <a:pt x="10" y="409"/>
                    <a:pt x="14" y="411"/>
                  </a:cubicBezTo>
                  <a:cubicBezTo>
                    <a:pt x="143" y="462"/>
                    <a:pt x="273" y="518"/>
                    <a:pt x="402" y="571"/>
                  </a:cubicBezTo>
                  <a:cubicBezTo>
                    <a:pt x="535" y="626"/>
                    <a:pt x="669" y="681"/>
                    <a:pt x="802" y="736"/>
                  </a:cubicBezTo>
                  <a:cubicBezTo>
                    <a:pt x="539" y="594"/>
                    <a:pt x="268" y="454"/>
                    <a:pt x="2" y="312"/>
                  </a:cubicBezTo>
                  <a:cubicBezTo>
                    <a:pt x="2" y="283"/>
                    <a:pt x="2" y="255"/>
                    <a:pt x="2" y="227"/>
                  </a:cubicBezTo>
                  <a:cubicBezTo>
                    <a:pt x="6" y="226"/>
                    <a:pt x="10" y="230"/>
                    <a:pt x="14" y="233"/>
                  </a:cubicBezTo>
                  <a:cubicBezTo>
                    <a:pt x="76" y="273"/>
                    <a:pt x="140" y="313"/>
                    <a:pt x="202" y="353"/>
                  </a:cubicBezTo>
                  <a:cubicBezTo>
                    <a:pt x="402" y="481"/>
                    <a:pt x="605" y="607"/>
                    <a:pt x="804" y="735"/>
                  </a:cubicBezTo>
                  <a:cubicBezTo>
                    <a:pt x="805" y="735"/>
                    <a:pt x="805" y="735"/>
                    <a:pt x="805" y="734"/>
                  </a:cubicBezTo>
                  <a:cubicBezTo>
                    <a:pt x="604" y="579"/>
                    <a:pt x="404" y="422"/>
                    <a:pt x="202" y="265"/>
                  </a:cubicBezTo>
                  <a:cubicBezTo>
                    <a:pt x="146" y="221"/>
                    <a:pt x="86" y="175"/>
                    <a:pt x="26" y="129"/>
                  </a:cubicBezTo>
                  <a:cubicBezTo>
                    <a:pt x="19" y="124"/>
                    <a:pt x="4" y="113"/>
                    <a:pt x="2" y="109"/>
                  </a:cubicBezTo>
                  <a:cubicBezTo>
                    <a:pt x="0" y="102"/>
                    <a:pt x="2" y="91"/>
                    <a:pt x="2" y="82"/>
                  </a:cubicBezTo>
                  <a:cubicBezTo>
                    <a:pt x="2" y="55"/>
                    <a:pt x="2" y="26"/>
                    <a:pt x="2" y="1"/>
                  </a:cubicBezTo>
                  <a:close/>
                </a:path>
              </a:pathLst>
            </a:custGeom>
            <a:solidFill>
              <a:srgbClr val="DDF1F0"/>
            </a:solidFill>
            <a:ln w="9525">
              <a:noFill/>
              <a:round/>
              <a:headEnd/>
              <a:tailEnd/>
            </a:ln>
          </p:spPr>
          <p:txBody>
            <a:bodyPr vert="horz" wrap="square" lIns="91440" tIns="45720" rIns="91440" bIns="45720" numCol="1" anchor="t" anchorCtr="0" compatLnSpc="1">
              <a:prstTxWarp prst="textNoShape">
                <a:avLst/>
              </a:prstTxWarp>
            </a:bodyPr>
            <a:lstStyle/>
            <a:p>
              <a:endParaRPr lang="en-US" dirty="0">
                <a:solidFill>
                  <a:srgbClr val="F0EFEF"/>
                </a:solidFill>
              </a:endParaRPr>
            </a:p>
          </p:txBody>
        </p:sp>
        <p:sp>
          <p:nvSpPr>
            <p:cNvPr id="5571" name="Freeform 19"/>
            <p:cNvSpPr>
              <a:spLocks/>
            </p:cNvSpPr>
            <p:nvPr/>
          </p:nvSpPr>
          <p:spPr bwMode="auto">
            <a:xfrm>
              <a:off x="4582126" y="1609249"/>
              <a:ext cx="4578659" cy="3030087"/>
            </a:xfrm>
            <a:custGeom>
              <a:avLst/>
              <a:gdLst/>
              <a:ahLst/>
              <a:cxnLst>
                <a:cxn ang="0">
                  <a:pos x="808" y="0"/>
                </a:cxn>
                <a:cxn ang="0">
                  <a:pos x="808" y="86"/>
                </a:cxn>
                <a:cxn ang="0">
                  <a:pos x="202" y="406"/>
                </a:cxn>
                <a:cxn ang="0">
                  <a:pos x="6" y="509"/>
                </a:cxn>
                <a:cxn ang="0">
                  <a:pos x="2" y="511"/>
                </a:cxn>
                <a:cxn ang="0">
                  <a:pos x="506" y="191"/>
                </a:cxn>
                <a:cxn ang="0">
                  <a:pos x="758" y="31"/>
                </a:cxn>
                <a:cxn ang="0">
                  <a:pos x="808" y="0"/>
                </a:cxn>
              </a:cxnLst>
              <a:rect l="0" t="0" r="r" b="b"/>
              <a:pathLst>
                <a:path w="808" h="513">
                  <a:moveTo>
                    <a:pt x="808" y="0"/>
                  </a:moveTo>
                  <a:cubicBezTo>
                    <a:pt x="808" y="29"/>
                    <a:pt x="808" y="57"/>
                    <a:pt x="808" y="86"/>
                  </a:cubicBezTo>
                  <a:cubicBezTo>
                    <a:pt x="606" y="191"/>
                    <a:pt x="404" y="301"/>
                    <a:pt x="202" y="406"/>
                  </a:cubicBezTo>
                  <a:cubicBezTo>
                    <a:pt x="137" y="440"/>
                    <a:pt x="72" y="475"/>
                    <a:pt x="6" y="509"/>
                  </a:cubicBezTo>
                  <a:cubicBezTo>
                    <a:pt x="5" y="509"/>
                    <a:pt x="0" y="513"/>
                    <a:pt x="2" y="511"/>
                  </a:cubicBezTo>
                  <a:cubicBezTo>
                    <a:pt x="170" y="404"/>
                    <a:pt x="337" y="297"/>
                    <a:pt x="506" y="191"/>
                  </a:cubicBezTo>
                  <a:cubicBezTo>
                    <a:pt x="590" y="138"/>
                    <a:pt x="673" y="84"/>
                    <a:pt x="758" y="31"/>
                  </a:cubicBezTo>
                  <a:cubicBezTo>
                    <a:pt x="774" y="20"/>
                    <a:pt x="790" y="8"/>
                    <a:pt x="808" y="0"/>
                  </a:cubicBezTo>
                  <a:close/>
                </a:path>
              </a:pathLst>
            </a:custGeom>
            <a:solidFill>
              <a:srgbClr val="DDF1F0"/>
            </a:solidFill>
            <a:ln w="9525">
              <a:noFill/>
              <a:round/>
              <a:headEnd/>
              <a:tailEnd/>
            </a:ln>
          </p:spPr>
          <p:txBody>
            <a:bodyPr vert="horz" wrap="square" lIns="91440" tIns="45720" rIns="91440" bIns="45720" numCol="1" anchor="t" anchorCtr="0" compatLnSpc="1">
              <a:prstTxWarp prst="textNoShape">
                <a:avLst/>
              </a:prstTxWarp>
            </a:bodyPr>
            <a:lstStyle/>
            <a:p>
              <a:endParaRPr lang="en-US" dirty="0">
                <a:solidFill>
                  <a:srgbClr val="F0EFEF"/>
                </a:solidFill>
              </a:endParaRPr>
            </a:p>
          </p:txBody>
        </p:sp>
        <p:sp>
          <p:nvSpPr>
            <p:cNvPr id="5572" name="Freeform 20"/>
            <p:cNvSpPr>
              <a:spLocks/>
            </p:cNvSpPr>
            <p:nvPr/>
          </p:nvSpPr>
          <p:spPr bwMode="auto">
            <a:xfrm>
              <a:off x="4593916" y="2678872"/>
              <a:ext cx="4566868" cy="1966594"/>
            </a:xfrm>
            <a:custGeom>
              <a:avLst/>
              <a:gdLst/>
              <a:ahLst/>
              <a:cxnLst>
                <a:cxn ang="0">
                  <a:pos x="806" y="0"/>
                </a:cxn>
                <a:cxn ang="0">
                  <a:pos x="806" y="73"/>
                </a:cxn>
                <a:cxn ang="0">
                  <a:pos x="402" y="203"/>
                </a:cxn>
                <a:cxn ang="0">
                  <a:pos x="11" y="328"/>
                </a:cxn>
                <a:cxn ang="0">
                  <a:pos x="5" y="331"/>
                </a:cxn>
                <a:cxn ang="0">
                  <a:pos x="3" y="330"/>
                </a:cxn>
                <a:cxn ang="0">
                  <a:pos x="806" y="0"/>
                </a:cxn>
              </a:cxnLst>
              <a:rect l="0" t="0" r="r" b="b"/>
              <a:pathLst>
                <a:path w="806" h="333">
                  <a:moveTo>
                    <a:pt x="806" y="0"/>
                  </a:moveTo>
                  <a:cubicBezTo>
                    <a:pt x="806" y="24"/>
                    <a:pt x="806" y="48"/>
                    <a:pt x="806" y="73"/>
                  </a:cubicBezTo>
                  <a:cubicBezTo>
                    <a:pt x="673" y="117"/>
                    <a:pt x="537" y="158"/>
                    <a:pt x="402" y="203"/>
                  </a:cubicBezTo>
                  <a:cubicBezTo>
                    <a:pt x="274" y="245"/>
                    <a:pt x="142" y="287"/>
                    <a:pt x="11" y="328"/>
                  </a:cubicBezTo>
                  <a:cubicBezTo>
                    <a:pt x="9" y="329"/>
                    <a:pt x="7" y="330"/>
                    <a:pt x="5" y="331"/>
                  </a:cubicBezTo>
                  <a:cubicBezTo>
                    <a:pt x="7" y="330"/>
                    <a:pt x="0" y="333"/>
                    <a:pt x="3" y="330"/>
                  </a:cubicBezTo>
                  <a:cubicBezTo>
                    <a:pt x="271" y="221"/>
                    <a:pt x="539" y="108"/>
                    <a:pt x="806" y="0"/>
                  </a:cubicBezTo>
                  <a:close/>
                </a:path>
              </a:pathLst>
            </a:custGeom>
            <a:solidFill>
              <a:srgbClr val="DDF1F0"/>
            </a:solidFill>
            <a:ln w="9525">
              <a:noFill/>
              <a:round/>
              <a:headEnd/>
              <a:tailEnd/>
            </a:ln>
          </p:spPr>
          <p:txBody>
            <a:bodyPr vert="horz" wrap="square" lIns="91440" tIns="45720" rIns="91440" bIns="45720" numCol="1" anchor="t" anchorCtr="0" compatLnSpc="1">
              <a:prstTxWarp prst="textNoShape">
                <a:avLst/>
              </a:prstTxWarp>
            </a:bodyPr>
            <a:lstStyle/>
            <a:p>
              <a:endParaRPr lang="en-US" dirty="0">
                <a:solidFill>
                  <a:srgbClr val="F0EFEF"/>
                </a:solidFill>
              </a:endParaRPr>
            </a:p>
          </p:txBody>
        </p:sp>
      </p:grpSp>
      <p:pic>
        <p:nvPicPr>
          <p:cNvPr id="7" name="Cloud.avi">
            <a:hlinkClick r:id="" action="ppaction://media"/>
          </p:cNvPr>
          <p:cNvPicPr>
            <a:picLocks noChangeAspect="1"/>
          </p:cNvPicPr>
          <p:nvPr>
            <a:videoFile r:link="rId1"/>
            <p:extLst>
              <p:ext uri="{DAA4B4D4-6D71-4841-9C94-3DE7FCFB9230}">
                <p14:media xmlns:p14="http://schemas.microsoft.com/office/powerpoint/2010/main" r:embed="rId2">
                  <p14:trim end="1903.6667"/>
                </p14:media>
              </p:ext>
            </p:extLst>
          </p:nvPr>
        </p:nvPicPr>
        <p:blipFill>
          <a:blip r:embed="rId4"/>
          <a:stretch>
            <a:fillRect/>
          </a:stretch>
        </p:blipFill>
        <p:spPr>
          <a:xfrm>
            <a:off x="-1" y="0"/>
            <a:ext cx="9226025" cy="2878327"/>
          </a:xfrm>
          <a:prstGeom prst="rect">
            <a:avLst/>
          </a:prstGeom>
        </p:spPr>
      </p:pic>
      <p:sp>
        <p:nvSpPr>
          <p:cNvPr id="5576" name="Freeform 23"/>
          <p:cNvSpPr>
            <a:spLocks/>
          </p:cNvSpPr>
          <p:nvPr userDrawn="1"/>
        </p:nvSpPr>
        <p:spPr bwMode="auto">
          <a:xfrm>
            <a:off x="-1" y="0"/>
            <a:ext cx="9153525" cy="6093176"/>
          </a:xfrm>
          <a:custGeom>
            <a:avLst/>
            <a:gdLst>
              <a:gd name="connsiteX0" fmla="*/ 1 w 1625"/>
              <a:gd name="connsiteY0" fmla="*/ 1 h 1753"/>
              <a:gd name="connsiteX1" fmla="*/ 78 w 1625"/>
              <a:gd name="connsiteY1" fmla="*/ 67 h 1753"/>
              <a:gd name="connsiteX2" fmla="*/ 85 w 1625"/>
              <a:gd name="connsiteY2" fmla="*/ 184 h 1753"/>
              <a:gd name="connsiteX3" fmla="*/ 209 w 1625"/>
              <a:gd name="connsiteY3" fmla="*/ 282 h 1753"/>
              <a:gd name="connsiteX4" fmla="*/ 381 w 1625"/>
              <a:gd name="connsiteY4" fmla="*/ 337 h 1753"/>
              <a:gd name="connsiteX5" fmla="*/ 405 w 1625"/>
              <a:gd name="connsiteY5" fmla="*/ 315 h 1753"/>
              <a:gd name="connsiteX6" fmla="*/ 519 w 1625"/>
              <a:gd name="connsiteY6" fmla="*/ 292 h 1753"/>
              <a:gd name="connsiteX7" fmla="*/ 618 w 1625"/>
              <a:gd name="connsiteY7" fmla="*/ 385 h 1753"/>
              <a:gd name="connsiteX8" fmla="*/ 713 w 1625"/>
              <a:gd name="connsiteY8" fmla="*/ 355 h 1753"/>
              <a:gd name="connsiteX9" fmla="*/ 812 w 1625"/>
              <a:gd name="connsiteY9" fmla="*/ 382 h 1753"/>
              <a:gd name="connsiteX10" fmla="*/ 905 w 1625"/>
              <a:gd name="connsiteY10" fmla="*/ 308 h 1753"/>
              <a:gd name="connsiteX11" fmla="*/ 1033 w 1625"/>
              <a:gd name="connsiteY11" fmla="*/ 337 h 1753"/>
              <a:gd name="connsiteX12" fmla="*/ 1150 w 1625"/>
              <a:gd name="connsiteY12" fmla="*/ 286 h 1753"/>
              <a:gd name="connsiteX13" fmla="*/ 1226 w 1625"/>
              <a:gd name="connsiteY13" fmla="*/ 200 h 1753"/>
              <a:gd name="connsiteX14" fmla="*/ 1353 w 1625"/>
              <a:gd name="connsiteY14" fmla="*/ 218 h 1753"/>
              <a:gd name="connsiteX15" fmla="*/ 1439 w 1625"/>
              <a:gd name="connsiteY15" fmla="*/ 158 h 1753"/>
              <a:gd name="connsiteX16" fmla="*/ 1556 w 1625"/>
              <a:gd name="connsiteY16" fmla="*/ 175 h 1753"/>
              <a:gd name="connsiteX17" fmla="*/ 1623 w 1625"/>
              <a:gd name="connsiteY17" fmla="*/ 132 h 1753"/>
              <a:gd name="connsiteX18" fmla="*/ 1624 w 1625"/>
              <a:gd name="connsiteY18" fmla="*/ 1222 h 1753"/>
              <a:gd name="connsiteX19" fmla="*/ 0 w 1625"/>
              <a:gd name="connsiteY19" fmla="*/ 1753 h 1753"/>
              <a:gd name="connsiteX20" fmla="*/ 0 w 1625"/>
              <a:gd name="connsiteY20" fmla="*/ 2 h 1753"/>
              <a:gd name="connsiteX21" fmla="*/ 1 w 1625"/>
              <a:gd name="connsiteY21" fmla="*/ 1 h 1753"/>
              <a:gd name="connsiteX0" fmla="*/ 1 w 1625"/>
              <a:gd name="connsiteY0" fmla="*/ 1 h 1753"/>
              <a:gd name="connsiteX1" fmla="*/ 78 w 1625"/>
              <a:gd name="connsiteY1" fmla="*/ 67 h 1753"/>
              <a:gd name="connsiteX2" fmla="*/ 85 w 1625"/>
              <a:gd name="connsiteY2" fmla="*/ 184 h 1753"/>
              <a:gd name="connsiteX3" fmla="*/ 209 w 1625"/>
              <a:gd name="connsiteY3" fmla="*/ 282 h 1753"/>
              <a:gd name="connsiteX4" fmla="*/ 381 w 1625"/>
              <a:gd name="connsiteY4" fmla="*/ 337 h 1753"/>
              <a:gd name="connsiteX5" fmla="*/ 405 w 1625"/>
              <a:gd name="connsiteY5" fmla="*/ 315 h 1753"/>
              <a:gd name="connsiteX6" fmla="*/ 519 w 1625"/>
              <a:gd name="connsiteY6" fmla="*/ 292 h 1753"/>
              <a:gd name="connsiteX7" fmla="*/ 618 w 1625"/>
              <a:gd name="connsiteY7" fmla="*/ 385 h 1753"/>
              <a:gd name="connsiteX8" fmla="*/ 713 w 1625"/>
              <a:gd name="connsiteY8" fmla="*/ 355 h 1753"/>
              <a:gd name="connsiteX9" fmla="*/ 812 w 1625"/>
              <a:gd name="connsiteY9" fmla="*/ 382 h 1753"/>
              <a:gd name="connsiteX10" fmla="*/ 905 w 1625"/>
              <a:gd name="connsiteY10" fmla="*/ 308 h 1753"/>
              <a:gd name="connsiteX11" fmla="*/ 1033 w 1625"/>
              <a:gd name="connsiteY11" fmla="*/ 337 h 1753"/>
              <a:gd name="connsiteX12" fmla="*/ 1150 w 1625"/>
              <a:gd name="connsiteY12" fmla="*/ 286 h 1753"/>
              <a:gd name="connsiteX13" fmla="*/ 1226 w 1625"/>
              <a:gd name="connsiteY13" fmla="*/ 200 h 1753"/>
              <a:gd name="connsiteX14" fmla="*/ 1353 w 1625"/>
              <a:gd name="connsiteY14" fmla="*/ 218 h 1753"/>
              <a:gd name="connsiteX15" fmla="*/ 1439 w 1625"/>
              <a:gd name="connsiteY15" fmla="*/ 158 h 1753"/>
              <a:gd name="connsiteX16" fmla="*/ 1556 w 1625"/>
              <a:gd name="connsiteY16" fmla="*/ 175 h 1753"/>
              <a:gd name="connsiteX17" fmla="*/ 1623 w 1625"/>
              <a:gd name="connsiteY17" fmla="*/ 132 h 1753"/>
              <a:gd name="connsiteX18" fmla="*/ 1624 w 1625"/>
              <a:gd name="connsiteY18" fmla="*/ 1222 h 1753"/>
              <a:gd name="connsiteX19" fmla="*/ 0 w 1625"/>
              <a:gd name="connsiteY19" fmla="*/ 1753 h 1753"/>
              <a:gd name="connsiteX20" fmla="*/ 0 w 1625"/>
              <a:gd name="connsiteY20" fmla="*/ 991 h 1753"/>
              <a:gd name="connsiteX21" fmla="*/ 0 w 1625"/>
              <a:gd name="connsiteY21" fmla="*/ 2 h 1753"/>
              <a:gd name="connsiteX22" fmla="*/ 1 w 1625"/>
              <a:gd name="connsiteY22" fmla="*/ 1 h 1753"/>
              <a:gd name="connsiteX0" fmla="*/ 1 w 1625"/>
              <a:gd name="connsiteY0" fmla="*/ 1 h 1222"/>
              <a:gd name="connsiteX1" fmla="*/ 78 w 1625"/>
              <a:gd name="connsiteY1" fmla="*/ 67 h 1222"/>
              <a:gd name="connsiteX2" fmla="*/ 85 w 1625"/>
              <a:gd name="connsiteY2" fmla="*/ 184 h 1222"/>
              <a:gd name="connsiteX3" fmla="*/ 209 w 1625"/>
              <a:gd name="connsiteY3" fmla="*/ 282 h 1222"/>
              <a:gd name="connsiteX4" fmla="*/ 381 w 1625"/>
              <a:gd name="connsiteY4" fmla="*/ 337 h 1222"/>
              <a:gd name="connsiteX5" fmla="*/ 405 w 1625"/>
              <a:gd name="connsiteY5" fmla="*/ 315 h 1222"/>
              <a:gd name="connsiteX6" fmla="*/ 519 w 1625"/>
              <a:gd name="connsiteY6" fmla="*/ 292 h 1222"/>
              <a:gd name="connsiteX7" fmla="*/ 618 w 1625"/>
              <a:gd name="connsiteY7" fmla="*/ 385 h 1222"/>
              <a:gd name="connsiteX8" fmla="*/ 713 w 1625"/>
              <a:gd name="connsiteY8" fmla="*/ 355 h 1222"/>
              <a:gd name="connsiteX9" fmla="*/ 812 w 1625"/>
              <a:gd name="connsiteY9" fmla="*/ 382 h 1222"/>
              <a:gd name="connsiteX10" fmla="*/ 905 w 1625"/>
              <a:gd name="connsiteY10" fmla="*/ 308 h 1222"/>
              <a:gd name="connsiteX11" fmla="*/ 1033 w 1625"/>
              <a:gd name="connsiteY11" fmla="*/ 337 h 1222"/>
              <a:gd name="connsiteX12" fmla="*/ 1150 w 1625"/>
              <a:gd name="connsiteY12" fmla="*/ 286 h 1222"/>
              <a:gd name="connsiteX13" fmla="*/ 1226 w 1625"/>
              <a:gd name="connsiteY13" fmla="*/ 200 h 1222"/>
              <a:gd name="connsiteX14" fmla="*/ 1353 w 1625"/>
              <a:gd name="connsiteY14" fmla="*/ 218 h 1222"/>
              <a:gd name="connsiteX15" fmla="*/ 1439 w 1625"/>
              <a:gd name="connsiteY15" fmla="*/ 158 h 1222"/>
              <a:gd name="connsiteX16" fmla="*/ 1556 w 1625"/>
              <a:gd name="connsiteY16" fmla="*/ 175 h 1222"/>
              <a:gd name="connsiteX17" fmla="*/ 1623 w 1625"/>
              <a:gd name="connsiteY17" fmla="*/ 132 h 1222"/>
              <a:gd name="connsiteX18" fmla="*/ 1624 w 1625"/>
              <a:gd name="connsiteY18" fmla="*/ 1222 h 1222"/>
              <a:gd name="connsiteX19" fmla="*/ 0 w 1625"/>
              <a:gd name="connsiteY19" fmla="*/ 997 h 1222"/>
              <a:gd name="connsiteX20" fmla="*/ 0 w 1625"/>
              <a:gd name="connsiteY20" fmla="*/ 991 h 1222"/>
              <a:gd name="connsiteX21" fmla="*/ 0 w 1625"/>
              <a:gd name="connsiteY21" fmla="*/ 2 h 1222"/>
              <a:gd name="connsiteX22" fmla="*/ 1 w 1625"/>
              <a:gd name="connsiteY22" fmla="*/ 1 h 1222"/>
              <a:gd name="connsiteX0" fmla="*/ 1 w 1625"/>
              <a:gd name="connsiteY0" fmla="*/ 1 h 1020"/>
              <a:gd name="connsiteX1" fmla="*/ 78 w 1625"/>
              <a:gd name="connsiteY1" fmla="*/ 67 h 1020"/>
              <a:gd name="connsiteX2" fmla="*/ 85 w 1625"/>
              <a:gd name="connsiteY2" fmla="*/ 184 h 1020"/>
              <a:gd name="connsiteX3" fmla="*/ 209 w 1625"/>
              <a:gd name="connsiteY3" fmla="*/ 282 h 1020"/>
              <a:gd name="connsiteX4" fmla="*/ 381 w 1625"/>
              <a:gd name="connsiteY4" fmla="*/ 337 h 1020"/>
              <a:gd name="connsiteX5" fmla="*/ 405 w 1625"/>
              <a:gd name="connsiteY5" fmla="*/ 315 h 1020"/>
              <a:gd name="connsiteX6" fmla="*/ 519 w 1625"/>
              <a:gd name="connsiteY6" fmla="*/ 292 h 1020"/>
              <a:gd name="connsiteX7" fmla="*/ 618 w 1625"/>
              <a:gd name="connsiteY7" fmla="*/ 385 h 1020"/>
              <a:gd name="connsiteX8" fmla="*/ 713 w 1625"/>
              <a:gd name="connsiteY8" fmla="*/ 355 h 1020"/>
              <a:gd name="connsiteX9" fmla="*/ 812 w 1625"/>
              <a:gd name="connsiteY9" fmla="*/ 382 h 1020"/>
              <a:gd name="connsiteX10" fmla="*/ 905 w 1625"/>
              <a:gd name="connsiteY10" fmla="*/ 308 h 1020"/>
              <a:gd name="connsiteX11" fmla="*/ 1033 w 1625"/>
              <a:gd name="connsiteY11" fmla="*/ 337 h 1020"/>
              <a:gd name="connsiteX12" fmla="*/ 1150 w 1625"/>
              <a:gd name="connsiteY12" fmla="*/ 286 h 1020"/>
              <a:gd name="connsiteX13" fmla="*/ 1226 w 1625"/>
              <a:gd name="connsiteY13" fmla="*/ 200 h 1020"/>
              <a:gd name="connsiteX14" fmla="*/ 1353 w 1625"/>
              <a:gd name="connsiteY14" fmla="*/ 218 h 1020"/>
              <a:gd name="connsiteX15" fmla="*/ 1439 w 1625"/>
              <a:gd name="connsiteY15" fmla="*/ 158 h 1020"/>
              <a:gd name="connsiteX16" fmla="*/ 1556 w 1625"/>
              <a:gd name="connsiteY16" fmla="*/ 175 h 1020"/>
              <a:gd name="connsiteX17" fmla="*/ 1623 w 1625"/>
              <a:gd name="connsiteY17" fmla="*/ 132 h 1020"/>
              <a:gd name="connsiteX18" fmla="*/ 1597 w 1625"/>
              <a:gd name="connsiteY18" fmla="*/ 1020 h 1020"/>
              <a:gd name="connsiteX19" fmla="*/ 0 w 1625"/>
              <a:gd name="connsiteY19" fmla="*/ 997 h 1020"/>
              <a:gd name="connsiteX20" fmla="*/ 0 w 1625"/>
              <a:gd name="connsiteY20" fmla="*/ 991 h 1020"/>
              <a:gd name="connsiteX21" fmla="*/ 0 w 1625"/>
              <a:gd name="connsiteY21" fmla="*/ 2 h 1020"/>
              <a:gd name="connsiteX22" fmla="*/ 1 w 1625"/>
              <a:gd name="connsiteY22" fmla="*/ 1 h 1020"/>
              <a:gd name="connsiteX0" fmla="*/ 1 w 1625"/>
              <a:gd name="connsiteY0" fmla="*/ 1 h 1020"/>
              <a:gd name="connsiteX1" fmla="*/ 78 w 1625"/>
              <a:gd name="connsiteY1" fmla="*/ 67 h 1020"/>
              <a:gd name="connsiteX2" fmla="*/ 85 w 1625"/>
              <a:gd name="connsiteY2" fmla="*/ 184 h 1020"/>
              <a:gd name="connsiteX3" fmla="*/ 209 w 1625"/>
              <a:gd name="connsiteY3" fmla="*/ 282 h 1020"/>
              <a:gd name="connsiteX4" fmla="*/ 381 w 1625"/>
              <a:gd name="connsiteY4" fmla="*/ 337 h 1020"/>
              <a:gd name="connsiteX5" fmla="*/ 405 w 1625"/>
              <a:gd name="connsiteY5" fmla="*/ 315 h 1020"/>
              <a:gd name="connsiteX6" fmla="*/ 519 w 1625"/>
              <a:gd name="connsiteY6" fmla="*/ 292 h 1020"/>
              <a:gd name="connsiteX7" fmla="*/ 618 w 1625"/>
              <a:gd name="connsiteY7" fmla="*/ 385 h 1020"/>
              <a:gd name="connsiteX8" fmla="*/ 713 w 1625"/>
              <a:gd name="connsiteY8" fmla="*/ 355 h 1020"/>
              <a:gd name="connsiteX9" fmla="*/ 812 w 1625"/>
              <a:gd name="connsiteY9" fmla="*/ 382 h 1020"/>
              <a:gd name="connsiteX10" fmla="*/ 905 w 1625"/>
              <a:gd name="connsiteY10" fmla="*/ 308 h 1020"/>
              <a:gd name="connsiteX11" fmla="*/ 1033 w 1625"/>
              <a:gd name="connsiteY11" fmla="*/ 337 h 1020"/>
              <a:gd name="connsiteX12" fmla="*/ 1150 w 1625"/>
              <a:gd name="connsiteY12" fmla="*/ 286 h 1020"/>
              <a:gd name="connsiteX13" fmla="*/ 1226 w 1625"/>
              <a:gd name="connsiteY13" fmla="*/ 200 h 1020"/>
              <a:gd name="connsiteX14" fmla="*/ 1353 w 1625"/>
              <a:gd name="connsiteY14" fmla="*/ 218 h 1020"/>
              <a:gd name="connsiteX15" fmla="*/ 1439 w 1625"/>
              <a:gd name="connsiteY15" fmla="*/ 158 h 1020"/>
              <a:gd name="connsiteX16" fmla="*/ 1556 w 1625"/>
              <a:gd name="connsiteY16" fmla="*/ 175 h 1020"/>
              <a:gd name="connsiteX17" fmla="*/ 1623 w 1625"/>
              <a:gd name="connsiteY17" fmla="*/ 132 h 1020"/>
              <a:gd name="connsiteX18" fmla="*/ 1624 w 1625"/>
              <a:gd name="connsiteY18" fmla="*/ 1020 h 1020"/>
              <a:gd name="connsiteX19" fmla="*/ 0 w 1625"/>
              <a:gd name="connsiteY19" fmla="*/ 997 h 1020"/>
              <a:gd name="connsiteX20" fmla="*/ 0 w 1625"/>
              <a:gd name="connsiteY20" fmla="*/ 991 h 1020"/>
              <a:gd name="connsiteX21" fmla="*/ 0 w 1625"/>
              <a:gd name="connsiteY21" fmla="*/ 2 h 1020"/>
              <a:gd name="connsiteX22" fmla="*/ 1 w 1625"/>
              <a:gd name="connsiteY22" fmla="*/ 1 h 1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625" h="1020">
                <a:moveTo>
                  <a:pt x="1" y="1"/>
                </a:moveTo>
                <a:cubicBezTo>
                  <a:pt x="36" y="11"/>
                  <a:pt x="62" y="35"/>
                  <a:pt x="78" y="67"/>
                </a:cubicBezTo>
                <a:cubicBezTo>
                  <a:pt x="93" y="97"/>
                  <a:pt x="100" y="147"/>
                  <a:pt x="85" y="184"/>
                </a:cubicBezTo>
                <a:cubicBezTo>
                  <a:pt x="159" y="180"/>
                  <a:pt x="197" y="221"/>
                  <a:pt x="209" y="282"/>
                </a:cubicBezTo>
                <a:cubicBezTo>
                  <a:pt x="279" y="255"/>
                  <a:pt x="354" y="291"/>
                  <a:pt x="381" y="337"/>
                </a:cubicBezTo>
                <a:cubicBezTo>
                  <a:pt x="389" y="331"/>
                  <a:pt x="396" y="322"/>
                  <a:pt x="405" y="315"/>
                </a:cubicBezTo>
                <a:cubicBezTo>
                  <a:pt x="432" y="296"/>
                  <a:pt x="474" y="281"/>
                  <a:pt x="519" y="292"/>
                </a:cubicBezTo>
                <a:cubicBezTo>
                  <a:pt x="569" y="304"/>
                  <a:pt x="603" y="339"/>
                  <a:pt x="618" y="385"/>
                </a:cubicBezTo>
                <a:cubicBezTo>
                  <a:pt x="641" y="370"/>
                  <a:pt x="674" y="357"/>
                  <a:pt x="713" y="355"/>
                </a:cubicBezTo>
                <a:cubicBezTo>
                  <a:pt x="752" y="353"/>
                  <a:pt x="788" y="365"/>
                  <a:pt x="812" y="382"/>
                </a:cubicBezTo>
                <a:cubicBezTo>
                  <a:pt x="831" y="348"/>
                  <a:pt x="861" y="319"/>
                  <a:pt x="905" y="308"/>
                </a:cubicBezTo>
                <a:cubicBezTo>
                  <a:pt x="954" y="296"/>
                  <a:pt x="1005" y="312"/>
                  <a:pt x="1033" y="337"/>
                </a:cubicBezTo>
                <a:cubicBezTo>
                  <a:pt x="1055" y="305"/>
                  <a:pt x="1094" y="278"/>
                  <a:pt x="1150" y="286"/>
                </a:cubicBezTo>
                <a:cubicBezTo>
                  <a:pt x="1161" y="245"/>
                  <a:pt x="1188" y="215"/>
                  <a:pt x="1226" y="200"/>
                </a:cubicBezTo>
                <a:cubicBezTo>
                  <a:pt x="1268" y="184"/>
                  <a:pt x="1326" y="192"/>
                  <a:pt x="1353" y="218"/>
                </a:cubicBezTo>
                <a:cubicBezTo>
                  <a:pt x="1373" y="192"/>
                  <a:pt x="1401" y="168"/>
                  <a:pt x="1439" y="158"/>
                </a:cubicBezTo>
                <a:cubicBezTo>
                  <a:pt x="1480" y="146"/>
                  <a:pt x="1529" y="154"/>
                  <a:pt x="1556" y="175"/>
                </a:cubicBezTo>
                <a:cubicBezTo>
                  <a:pt x="1577" y="158"/>
                  <a:pt x="1598" y="143"/>
                  <a:pt x="1623" y="132"/>
                </a:cubicBezTo>
                <a:cubicBezTo>
                  <a:pt x="1625" y="670"/>
                  <a:pt x="1623" y="481"/>
                  <a:pt x="1624" y="1020"/>
                </a:cubicBezTo>
                <a:lnTo>
                  <a:pt x="0" y="997"/>
                </a:lnTo>
                <a:lnTo>
                  <a:pt x="0" y="991"/>
                </a:lnTo>
                <a:lnTo>
                  <a:pt x="0" y="2"/>
                </a:lnTo>
                <a:cubicBezTo>
                  <a:pt x="0" y="1"/>
                  <a:pt x="1" y="0"/>
                  <a:pt x="1" y="1"/>
                </a:cubicBezTo>
                <a:close/>
              </a:path>
            </a:pathLst>
          </a:custGeom>
          <a:solidFill>
            <a:srgbClr val="B7DEE1"/>
          </a:solidFill>
          <a:ln w="9525">
            <a:noFill/>
            <a:round/>
            <a:headEnd/>
            <a:tailEnd/>
          </a:ln>
        </p:spPr>
        <p:txBody>
          <a:bodyPr vert="horz" wrap="square" lIns="91440" tIns="45720" rIns="91440" bIns="45720" numCol="1" anchor="t" anchorCtr="0" compatLnSpc="1">
            <a:prstTxWarp prst="textNoShape">
              <a:avLst/>
            </a:prstTxWarp>
          </a:bodyPr>
          <a:lstStyle/>
          <a:p>
            <a:endParaRPr lang="en-US" dirty="0">
              <a:solidFill>
                <a:srgbClr val="F0EFEF"/>
              </a:solidFill>
            </a:endParaRPr>
          </a:p>
        </p:txBody>
      </p:sp>
      <p:sp>
        <p:nvSpPr>
          <p:cNvPr id="5578" name="Freeform 25"/>
          <p:cNvSpPr>
            <a:spLocks noEditPoints="1"/>
          </p:cNvSpPr>
          <p:nvPr userDrawn="1"/>
        </p:nvSpPr>
        <p:spPr bwMode="auto">
          <a:xfrm>
            <a:off x="0" y="152400"/>
            <a:ext cx="9144000" cy="4572000"/>
          </a:xfrm>
          <a:custGeom>
            <a:avLst/>
            <a:gdLst/>
            <a:ahLst/>
            <a:cxnLst>
              <a:cxn ang="0">
                <a:pos x="555" y="276"/>
              </a:cxn>
              <a:cxn ang="0">
                <a:pos x="544" y="262"/>
              </a:cxn>
              <a:cxn ang="0">
                <a:pos x="538" y="263"/>
              </a:cxn>
              <a:cxn ang="0">
                <a:pos x="520" y="204"/>
              </a:cxn>
              <a:cxn ang="0">
                <a:pos x="438" y="296"/>
              </a:cxn>
              <a:cxn ang="0">
                <a:pos x="418" y="219"/>
              </a:cxn>
              <a:cxn ang="0">
                <a:pos x="355" y="226"/>
              </a:cxn>
              <a:cxn ang="0">
                <a:pos x="326" y="309"/>
              </a:cxn>
              <a:cxn ang="0">
                <a:pos x="301" y="319"/>
              </a:cxn>
              <a:cxn ang="0">
                <a:pos x="246" y="387"/>
              </a:cxn>
              <a:cxn ang="0">
                <a:pos x="239" y="384"/>
              </a:cxn>
              <a:cxn ang="0">
                <a:pos x="223" y="382"/>
              </a:cxn>
              <a:cxn ang="0">
                <a:pos x="191" y="384"/>
              </a:cxn>
              <a:cxn ang="0">
                <a:pos x="186" y="400"/>
              </a:cxn>
              <a:cxn ang="0">
                <a:pos x="165" y="401"/>
              </a:cxn>
              <a:cxn ang="0">
                <a:pos x="151" y="383"/>
              </a:cxn>
              <a:cxn ang="0">
                <a:pos x="94" y="380"/>
              </a:cxn>
              <a:cxn ang="0">
                <a:pos x="57" y="400"/>
              </a:cxn>
              <a:cxn ang="0">
                <a:pos x="47" y="389"/>
              </a:cxn>
              <a:cxn ang="0">
                <a:pos x="41" y="391"/>
              </a:cxn>
              <a:cxn ang="0">
                <a:pos x="32" y="403"/>
              </a:cxn>
              <a:cxn ang="0">
                <a:pos x="24" y="407"/>
              </a:cxn>
              <a:cxn ang="0">
                <a:pos x="19" y="415"/>
              </a:cxn>
              <a:cxn ang="0">
                <a:pos x="0" y="683"/>
              </a:cxn>
              <a:cxn ang="0">
                <a:pos x="1541" y="426"/>
              </a:cxn>
              <a:cxn ang="0">
                <a:pos x="1545" y="413"/>
              </a:cxn>
              <a:cxn ang="0">
                <a:pos x="1532" y="415"/>
              </a:cxn>
              <a:cxn ang="0">
                <a:pos x="1527" y="407"/>
              </a:cxn>
              <a:cxn ang="0">
                <a:pos x="1519" y="419"/>
              </a:cxn>
              <a:cxn ang="0">
                <a:pos x="1503" y="411"/>
              </a:cxn>
              <a:cxn ang="0">
                <a:pos x="1417" y="392"/>
              </a:cxn>
              <a:cxn ang="0">
                <a:pos x="1397" y="226"/>
              </a:cxn>
              <a:cxn ang="0">
                <a:pos x="1236" y="226"/>
              </a:cxn>
              <a:cxn ang="0">
                <a:pos x="1154" y="161"/>
              </a:cxn>
              <a:cxn ang="0">
                <a:pos x="1097" y="400"/>
              </a:cxn>
              <a:cxn ang="0">
                <a:pos x="1004" y="208"/>
              </a:cxn>
              <a:cxn ang="0">
                <a:pos x="960" y="227"/>
              </a:cxn>
              <a:cxn ang="0">
                <a:pos x="849" y="67"/>
              </a:cxn>
              <a:cxn ang="0">
                <a:pos x="814" y="341"/>
              </a:cxn>
              <a:cxn ang="0">
                <a:pos x="756" y="63"/>
              </a:cxn>
              <a:cxn ang="0">
                <a:pos x="714" y="100"/>
              </a:cxn>
              <a:cxn ang="0">
                <a:pos x="684" y="265"/>
              </a:cxn>
              <a:cxn ang="0">
                <a:pos x="671" y="243"/>
              </a:cxn>
              <a:cxn ang="0">
                <a:pos x="561" y="285"/>
              </a:cxn>
              <a:cxn ang="0">
                <a:pos x="739" y="90"/>
              </a:cxn>
              <a:cxn ang="0">
                <a:pos x="754" y="80"/>
              </a:cxn>
              <a:cxn ang="0">
                <a:pos x="552" y="281"/>
              </a:cxn>
              <a:cxn ang="0">
                <a:pos x="552" y="291"/>
              </a:cxn>
              <a:cxn ang="0">
                <a:pos x="569" y="295"/>
              </a:cxn>
              <a:cxn ang="0">
                <a:pos x="561" y="300"/>
              </a:cxn>
              <a:cxn ang="0">
                <a:pos x="620" y="302"/>
              </a:cxn>
              <a:cxn ang="0">
                <a:pos x="570" y="307"/>
              </a:cxn>
              <a:cxn ang="0">
                <a:pos x="1215" y="324"/>
              </a:cxn>
              <a:cxn ang="0">
                <a:pos x="1399" y="359"/>
              </a:cxn>
              <a:cxn ang="0">
                <a:pos x="1230" y="403"/>
              </a:cxn>
              <a:cxn ang="0">
                <a:pos x="1234" y="374"/>
              </a:cxn>
            </a:cxnLst>
            <a:rect l="0" t="0" r="r" b="b"/>
            <a:pathLst>
              <a:path w="1624" h="803">
                <a:moveTo>
                  <a:pt x="561" y="285"/>
                </a:moveTo>
                <a:cubicBezTo>
                  <a:pt x="561" y="286"/>
                  <a:pt x="561" y="286"/>
                  <a:pt x="561" y="287"/>
                </a:cubicBezTo>
                <a:cubicBezTo>
                  <a:pt x="558" y="287"/>
                  <a:pt x="559" y="284"/>
                  <a:pt x="555" y="287"/>
                </a:cubicBezTo>
                <a:cubicBezTo>
                  <a:pt x="555" y="283"/>
                  <a:pt x="553" y="284"/>
                  <a:pt x="553" y="286"/>
                </a:cubicBezTo>
                <a:cubicBezTo>
                  <a:pt x="551" y="282"/>
                  <a:pt x="558" y="279"/>
                  <a:pt x="555" y="276"/>
                </a:cubicBezTo>
                <a:cubicBezTo>
                  <a:pt x="554" y="274"/>
                  <a:pt x="551" y="272"/>
                  <a:pt x="552" y="269"/>
                </a:cubicBezTo>
                <a:cubicBezTo>
                  <a:pt x="549" y="268"/>
                  <a:pt x="552" y="272"/>
                  <a:pt x="550" y="272"/>
                </a:cubicBezTo>
                <a:cubicBezTo>
                  <a:pt x="549" y="268"/>
                  <a:pt x="546" y="267"/>
                  <a:pt x="546" y="263"/>
                </a:cubicBezTo>
                <a:cubicBezTo>
                  <a:pt x="545" y="264"/>
                  <a:pt x="544" y="268"/>
                  <a:pt x="543" y="267"/>
                </a:cubicBezTo>
                <a:cubicBezTo>
                  <a:pt x="542" y="264"/>
                  <a:pt x="548" y="263"/>
                  <a:pt x="544" y="262"/>
                </a:cubicBezTo>
                <a:cubicBezTo>
                  <a:pt x="544" y="262"/>
                  <a:pt x="543" y="265"/>
                  <a:pt x="543" y="263"/>
                </a:cubicBezTo>
                <a:cubicBezTo>
                  <a:pt x="542" y="261"/>
                  <a:pt x="545" y="259"/>
                  <a:pt x="543" y="258"/>
                </a:cubicBezTo>
                <a:cubicBezTo>
                  <a:pt x="543" y="262"/>
                  <a:pt x="541" y="264"/>
                  <a:pt x="541" y="266"/>
                </a:cubicBezTo>
                <a:cubicBezTo>
                  <a:pt x="539" y="265"/>
                  <a:pt x="543" y="261"/>
                  <a:pt x="539" y="261"/>
                </a:cubicBezTo>
                <a:cubicBezTo>
                  <a:pt x="540" y="263"/>
                  <a:pt x="538" y="265"/>
                  <a:pt x="538" y="263"/>
                </a:cubicBezTo>
                <a:cubicBezTo>
                  <a:pt x="540" y="259"/>
                  <a:pt x="538" y="262"/>
                  <a:pt x="537" y="259"/>
                </a:cubicBezTo>
                <a:cubicBezTo>
                  <a:pt x="539" y="248"/>
                  <a:pt x="534" y="241"/>
                  <a:pt x="533" y="236"/>
                </a:cubicBezTo>
                <a:cubicBezTo>
                  <a:pt x="532" y="229"/>
                  <a:pt x="534" y="221"/>
                  <a:pt x="533" y="212"/>
                </a:cubicBezTo>
                <a:cubicBezTo>
                  <a:pt x="529" y="212"/>
                  <a:pt x="525" y="212"/>
                  <a:pt x="520" y="212"/>
                </a:cubicBezTo>
                <a:cubicBezTo>
                  <a:pt x="520" y="209"/>
                  <a:pt x="520" y="207"/>
                  <a:pt x="520" y="204"/>
                </a:cubicBezTo>
                <a:cubicBezTo>
                  <a:pt x="500" y="204"/>
                  <a:pt x="480" y="204"/>
                  <a:pt x="460" y="204"/>
                </a:cubicBezTo>
                <a:cubicBezTo>
                  <a:pt x="460" y="207"/>
                  <a:pt x="461" y="211"/>
                  <a:pt x="459" y="212"/>
                </a:cubicBezTo>
                <a:cubicBezTo>
                  <a:pt x="454" y="212"/>
                  <a:pt x="449" y="212"/>
                  <a:pt x="444" y="212"/>
                </a:cubicBezTo>
                <a:cubicBezTo>
                  <a:pt x="442" y="238"/>
                  <a:pt x="445" y="269"/>
                  <a:pt x="443" y="296"/>
                </a:cubicBezTo>
                <a:cubicBezTo>
                  <a:pt x="442" y="296"/>
                  <a:pt x="440" y="296"/>
                  <a:pt x="438" y="296"/>
                </a:cubicBezTo>
                <a:cubicBezTo>
                  <a:pt x="438" y="272"/>
                  <a:pt x="438" y="249"/>
                  <a:pt x="438" y="226"/>
                </a:cubicBezTo>
                <a:cubicBezTo>
                  <a:pt x="437" y="223"/>
                  <a:pt x="429" y="227"/>
                  <a:pt x="429" y="223"/>
                </a:cubicBezTo>
                <a:cubicBezTo>
                  <a:pt x="429" y="220"/>
                  <a:pt x="435" y="223"/>
                  <a:pt x="437" y="221"/>
                </a:cubicBezTo>
                <a:cubicBezTo>
                  <a:pt x="437" y="219"/>
                  <a:pt x="437" y="217"/>
                  <a:pt x="437" y="215"/>
                </a:cubicBezTo>
                <a:cubicBezTo>
                  <a:pt x="429" y="213"/>
                  <a:pt x="424" y="217"/>
                  <a:pt x="418" y="219"/>
                </a:cubicBezTo>
                <a:cubicBezTo>
                  <a:pt x="417" y="220"/>
                  <a:pt x="419" y="224"/>
                  <a:pt x="417" y="225"/>
                </a:cubicBezTo>
                <a:cubicBezTo>
                  <a:pt x="399" y="225"/>
                  <a:pt x="379" y="226"/>
                  <a:pt x="361" y="224"/>
                </a:cubicBezTo>
                <a:cubicBezTo>
                  <a:pt x="361" y="218"/>
                  <a:pt x="361" y="212"/>
                  <a:pt x="361" y="206"/>
                </a:cubicBezTo>
                <a:cubicBezTo>
                  <a:pt x="357" y="209"/>
                  <a:pt x="360" y="219"/>
                  <a:pt x="359" y="225"/>
                </a:cubicBezTo>
                <a:cubicBezTo>
                  <a:pt x="358" y="225"/>
                  <a:pt x="354" y="224"/>
                  <a:pt x="355" y="226"/>
                </a:cubicBezTo>
                <a:cubicBezTo>
                  <a:pt x="355" y="254"/>
                  <a:pt x="355" y="282"/>
                  <a:pt x="355" y="309"/>
                </a:cubicBezTo>
                <a:cubicBezTo>
                  <a:pt x="350" y="309"/>
                  <a:pt x="344" y="310"/>
                  <a:pt x="341" y="309"/>
                </a:cubicBezTo>
                <a:cubicBezTo>
                  <a:pt x="342" y="307"/>
                  <a:pt x="341" y="302"/>
                  <a:pt x="342" y="299"/>
                </a:cubicBezTo>
                <a:cubicBezTo>
                  <a:pt x="337" y="299"/>
                  <a:pt x="332" y="299"/>
                  <a:pt x="327" y="299"/>
                </a:cubicBezTo>
                <a:cubicBezTo>
                  <a:pt x="327" y="302"/>
                  <a:pt x="329" y="308"/>
                  <a:pt x="326" y="309"/>
                </a:cubicBezTo>
                <a:cubicBezTo>
                  <a:pt x="325" y="307"/>
                  <a:pt x="326" y="302"/>
                  <a:pt x="325" y="299"/>
                </a:cubicBezTo>
                <a:cubicBezTo>
                  <a:pt x="321" y="299"/>
                  <a:pt x="316" y="299"/>
                  <a:pt x="311" y="299"/>
                </a:cubicBezTo>
                <a:cubicBezTo>
                  <a:pt x="311" y="302"/>
                  <a:pt x="311" y="306"/>
                  <a:pt x="311" y="309"/>
                </a:cubicBezTo>
                <a:cubicBezTo>
                  <a:pt x="308" y="309"/>
                  <a:pt x="305" y="309"/>
                  <a:pt x="302" y="309"/>
                </a:cubicBezTo>
                <a:cubicBezTo>
                  <a:pt x="302" y="312"/>
                  <a:pt x="303" y="317"/>
                  <a:pt x="301" y="319"/>
                </a:cubicBezTo>
                <a:cubicBezTo>
                  <a:pt x="282" y="318"/>
                  <a:pt x="270" y="328"/>
                  <a:pt x="258" y="334"/>
                </a:cubicBezTo>
                <a:cubicBezTo>
                  <a:pt x="255" y="336"/>
                  <a:pt x="249" y="336"/>
                  <a:pt x="248" y="340"/>
                </a:cubicBezTo>
                <a:cubicBezTo>
                  <a:pt x="249" y="342"/>
                  <a:pt x="254" y="339"/>
                  <a:pt x="255" y="341"/>
                </a:cubicBezTo>
                <a:cubicBezTo>
                  <a:pt x="255" y="355"/>
                  <a:pt x="255" y="368"/>
                  <a:pt x="255" y="382"/>
                </a:cubicBezTo>
                <a:cubicBezTo>
                  <a:pt x="253" y="388"/>
                  <a:pt x="247" y="383"/>
                  <a:pt x="246" y="387"/>
                </a:cubicBezTo>
                <a:cubicBezTo>
                  <a:pt x="246" y="384"/>
                  <a:pt x="247" y="383"/>
                  <a:pt x="245" y="383"/>
                </a:cubicBezTo>
                <a:cubicBezTo>
                  <a:pt x="244" y="380"/>
                  <a:pt x="245" y="385"/>
                  <a:pt x="243" y="384"/>
                </a:cubicBezTo>
                <a:cubicBezTo>
                  <a:pt x="242" y="378"/>
                  <a:pt x="242" y="380"/>
                  <a:pt x="241" y="376"/>
                </a:cubicBezTo>
                <a:cubicBezTo>
                  <a:pt x="241" y="379"/>
                  <a:pt x="240" y="379"/>
                  <a:pt x="238" y="378"/>
                </a:cubicBezTo>
                <a:cubicBezTo>
                  <a:pt x="238" y="380"/>
                  <a:pt x="239" y="381"/>
                  <a:pt x="239" y="384"/>
                </a:cubicBezTo>
                <a:cubicBezTo>
                  <a:pt x="238" y="383"/>
                  <a:pt x="238" y="381"/>
                  <a:pt x="236" y="381"/>
                </a:cubicBezTo>
                <a:cubicBezTo>
                  <a:pt x="237" y="386"/>
                  <a:pt x="235" y="382"/>
                  <a:pt x="235" y="383"/>
                </a:cubicBezTo>
                <a:cubicBezTo>
                  <a:pt x="232" y="382"/>
                  <a:pt x="238" y="388"/>
                  <a:pt x="235" y="388"/>
                </a:cubicBezTo>
                <a:cubicBezTo>
                  <a:pt x="232" y="388"/>
                  <a:pt x="228" y="382"/>
                  <a:pt x="227" y="386"/>
                </a:cubicBezTo>
                <a:cubicBezTo>
                  <a:pt x="226" y="385"/>
                  <a:pt x="224" y="384"/>
                  <a:pt x="223" y="382"/>
                </a:cubicBezTo>
                <a:cubicBezTo>
                  <a:pt x="223" y="384"/>
                  <a:pt x="226" y="384"/>
                  <a:pt x="226" y="386"/>
                </a:cubicBezTo>
                <a:cubicBezTo>
                  <a:pt x="219" y="387"/>
                  <a:pt x="210" y="387"/>
                  <a:pt x="203" y="388"/>
                </a:cubicBezTo>
                <a:cubicBezTo>
                  <a:pt x="202" y="394"/>
                  <a:pt x="202" y="402"/>
                  <a:pt x="200" y="407"/>
                </a:cubicBezTo>
                <a:cubicBezTo>
                  <a:pt x="197" y="407"/>
                  <a:pt x="193" y="408"/>
                  <a:pt x="191" y="407"/>
                </a:cubicBezTo>
                <a:cubicBezTo>
                  <a:pt x="191" y="399"/>
                  <a:pt x="191" y="392"/>
                  <a:pt x="191" y="384"/>
                </a:cubicBezTo>
                <a:cubicBezTo>
                  <a:pt x="194" y="384"/>
                  <a:pt x="199" y="387"/>
                  <a:pt x="199" y="384"/>
                </a:cubicBezTo>
                <a:cubicBezTo>
                  <a:pt x="199" y="378"/>
                  <a:pt x="191" y="382"/>
                  <a:pt x="190" y="378"/>
                </a:cubicBezTo>
                <a:cubicBezTo>
                  <a:pt x="189" y="382"/>
                  <a:pt x="190" y="387"/>
                  <a:pt x="190" y="393"/>
                </a:cubicBezTo>
                <a:cubicBezTo>
                  <a:pt x="190" y="398"/>
                  <a:pt x="192" y="407"/>
                  <a:pt x="187" y="407"/>
                </a:cubicBezTo>
                <a:cubicBezTo>
                  <a:pt x="184" y="407"/>
                  <a:pt x="186" y="403"/>
                  <a:pt x="186" y="400"/>
                </a:cubicBezTo>
                <a:cubicBezTo>
                  <a:pt x="183" y="400"/>
                  <a:pt x="180" y="400"/>
                  <a:pt x="177" y="400"/>
                </a:cubicBezTo>
                <a:cubicBezTo>
                  <a:pt x="177" y="403"/>
                  <a:pt x="177" y="405"/>
                  <a:pt x="177" y="407"/>
                </a:cubicBezTo>
                <a:cubicBezTo>
                  <a:pt x="172" y="406"/>
                  <a:pt x="171" y="411"/>
                  <a:pt x="170" y="410"/>
                </a:cubicBezTo>
                <a:cubicBezTo>
                  <a:pt x="168" y="406"/>
                  <a:pt x="172" y="397"/>
                  <a:pt x="168" y="396"/>
                </a:cubicBezTo>
                <a:cubicBezTo>
                  <a:pt x="164" y="395"/>
                  <a:pt x="167" y="400"/>
                  <a:pt x="165" y="401"/>
                </a:cubicBezTo>
                <a:cubicBezTo>
                  <a:pt x="161" y="401"/>
                  <a:pt x="157" y="401"/>
                  <a:pt x="153" y="401"/>
                </a:cubicBezTo>
                <a:cubicBezTo>
                  <a:pt x="153" y="405"/>
                  <a:pt x="154" y="410"/>
                  <a:pt x="153" y="411"/>
                </a:cubicBezTo>
                <a:cubicBezTo>
                  <a:pt x="136" y="411"/>
                  <a:pt x="117" y="412"/>
                  <a:pt x="101" y="411"/>
                </a:cubicBezTo>
                <a:cubicBezTo>
                  <a:pt x="101" y="406"/>
                  <a:pt x="101" y="402"/>
                  <a:pt x="101" y="397"/>
                </a:cubicBezTo>
                <a:cubicBezTo>
                  <a:pt x="118" y="393"/>
                  <a:pt x="136" y="387"/>
                  <a:pt x="151" y="383"/>
                </a:cubicBezTo>
                <a:cubicBezTo>
                  <a:pt x="157" y="381"/>
                  <a:pt x="164" y="381"/>
                  <a:pt x="167" y="377"/>
                </a:cubicBezTo>
                <a:cubicBezTo>
                  <a:pt x="162" y="376"/>
                  <a:pt x="156" y="379"/>
                  <a:pt x="151" y="380"/>
                </a:cubicBezTo>
                <a:cubicBezTo>
                  <a:pt x="133" y="385"/>
                  <a:pt x="115" y="391"/>
                  <a:pt x="97" y="394"/>
                </a:cubicBezTo>
                <a:cubicBezTo>
                  <a:pt x="95" y="397"/>
                  <a:pt x="100" y="406"/>
                  <a:pt x="95" y="407"/>
                </a:cubicBezTo>
                <a:cubicBezTo>
                  <a:pt x="93" y="400"/>
                  <a:pt x="95" y="389"/>
                  <a:pt x="94" y="380"/>
                </a:cubicBezTo>
                <a:cubicBezTo>
                  <a:pt x="93" y="378"/>
                  <a:pt x="95" y="378"/>
                  <a:pt x="96" y="377"/>
                </a:cubicBezTo>
                <a:cubicBezTo>
                  <a:pt x="90" y="369"/>
                  <a:pt x="69" y="369"/>
                  <a:pt x="64" y="378"/>
                </a:cubicBezTo>
                <a:cubicBezTo>
                  <a:pt x="68" y="380"/>
                  <a:pt x="64" y="391"/>
                  <a:pt x="66" y="396"/>
                </a:cubicBezTo>
                <a:cubicBezTo>
                  <a:pt x="63" y="393"/>
                  <a:pt x="60" y="399"/>
                  <a:pt x="58" y="395"/>
                </a:cubicBezTo>
                <a:cubicBezTo>
                  <a:pt x="57" y="397"/>
                  <a:pt x="59" y="401"/>
                  <a:pt x="57" y="400"/>
                </a:cubicBezTo>
                <a:cubicBezTo>
                  <a:pt x="57" y="397"/>
                  <a:pt x="55" y="396"/>
                  <a:pt x="53" y="393"/>
                </a:cubicBezTo>
                <a:cubicBezTo>
                  <a:pt x="54" y="395"/>
                  <a:pt x="53" y="397"/>
                  <a:pt x="51" y="398"/>
                </a:cubicBezTo>
                <a:cubicBezTo>
                  <a:pt x="50" y="395"/>
                  <a:pt x="54" y="392"/>
                  <a:pt x="51" y="392"/>
                </a:cubicBezTo>
                <a:cubicBezTo>
                  <a:pt x="50" y="392"/>
                  <a:pt x="50" y="396"/>
                  <a:pt x="47" y="394"/>
                </a:cubicBezTo>
                <a:cubicBezTo>
                  <a:pt x="47" y="392"/>
                  <a:pt x="50" y="389"/>
                  <a:pt x="47" y="389"/>
                </a:cubicBezTo>
                <a:cubicBezTo>
                  <a:pt x="47" y="387"/>
                  <a:pt x="47" y="392"/>
                  <a:pt x="45" y="392"/>
                </a:cubicBezTo>
                <a:cubicBezTo>
                  <a:pt x="45" y="390"/>
                  <a:pt x="46" y="390"/>
                  <a:pt x="46" y="389"/>
                </a:cubicBezTo>
                <a:cubicBezTo>
                  <a:pt x="44" y="386"/>
                  <a:pt x="44" y="392"/>
                  <a:pt x="43" y="390"/>
                </a:cubicBezTo>
                <a:cubicBezTo>
                  <a:pt x="43" y="389"/>
                  <a:pt x="44" y="386"/>
                  <a:pt x="42" y="387"/>
                </a:cubicBezTo>
                <a:cubicBezTo>
                  <a:pt x="41" y="388"/>
                  <a:pt x="42" y="391"/>
                  <a:pt x="41" y="391"/>
                </a:cubicBezTo>
                <a:cubicBezTo>
                  <a:pt x="40" y="388"/>
                  <a:pt x="41" y="394"/>
                  <a:pt x="38" y="391"/>
                </a:cubicBezTo>
                <a:cubicBezTo>
                  <a:pt x="37" y="396"/>
                  <a:pt x="36" y="399"/>
                  <a:pt x="38" y="402"/>
                </a:cubicBezTo>
                <a:cubicBezTo>
                  <a:pt x="35" y="399"/>
                  <a:pt x="38" y="405"/>
                  <a:pt x="37" y="406"/>
                </a:cubicBezTo>
                <a:cubicBezTo>
                  <a:pt x="35" y="403"/>
                  <a:pt x="35" y="402"/>
                  <a:pt x="32" y="400"/>
                </a:cubicBezTo>
                <a:cubicBezTo>
                  <a:pt x="32" y="402"/>
                  <a:pt x="34" y="402"/>
                  <a:pt x="32" y="403"/>
                </a:cubicBezTo>
                <a:cubicBezTo>
                  <a:pt x="32" y="398"/>
                  <a:pt x="30" y="404"/>
                  <a:pt x="30" y="399"/>
                </a:cubicBezTo>
                <a:cubicBezTo>
                  <a:pt x="28" y="401"/>
                  <a:pt x="30" y="404"/>
                  <a:pt x="27" y="407"/>
                </a:cubicBezTo>
                <a:cubicBezTo>
                  <a:pt x="26" y="404"/>
                  <a:pt x="26" y="401"/>
                  <a:pt x="25" y="400"/>
                </a:cubicBezTo>
                <a:cubicBezTo>
                  <a:pt x="25" y="403"/>
                  <a:pt x="24" y="407"/>
                  <a:pt x="23" y="403"/>
                </a:cubicBezTo>
                <a:cubicBezTo>
                  <a:pt x="20" y="403"/>
                  <a:pt x="27" y="406"/>
                  <a:pt x="24" y="407"/>
                </a:cubicBezTo>
                <a:cubicBezTo>
                  <a:pt x="22" y="407"/>
                  <a:pt x="23" y="405"/>
                  <a:pt x="21" y="405"/>
                </a:cubicBezTo>
                <a:cubicBezTo>
                  <a:pt x="20" y="410"/>
                  <a:pt x="25" y="410"/>
                  <a:pt x="25" y="413"/>
                </a:cubicBezTo>
                <a:cubicBezTo>
                  <a:pt x="24" y="412"/>
                  <a:pt x="24" y="411"/>
                  <a:pt x="22" y="411"/>
                </a:cubicBezTo>
                <a:cubicBezTo>
                  <a:pt x="22" y="411"/>
                  <a:pt x="23" y="413"/>
                  <a:pt x="22" y="413"/>
                </a:cubicBezTo>
                <a:cubicBezTo>
                  <a:pt x="19" y="411"/>
                  <a:pt x="23" y="418"/>
                  <a:pt x="19" y="415"/>
                </a:cubicBezTo>
                <a:cubicBezTo>
                  <a:pt x="19" y="418"/>
                  <a:pt x="21" y="417"/>
                  <a:pt x="21" y="419"/>
                </a:cubicBezTo>
                <a:cubicBezTo>
                  <a:pt x="20" y="419"/>
                  <a:pt x="19" y="418"/>
                  <a:pt x="19" y="417"/>
                </a:cubicBezTo>
                <a:cubicBezTo>
                  <a:pt x="17" y="417"/>
                  <a:pt x="20" y="421"/>
                  <a:pt x="19" y="421"/>
                </a:cubicBezTo>
                <a:cubicBezTo>
                  <a:pt x="13" y="421"/>
                  <a:pt x="7" y="421"/>
                  <a:pt x="0" y="421"/>
                </a:cubicBezTo>
                <a:cubicBezTo>
                  <a:pt x="0" y="800"/>
                  <a:pt x="0" y="303"/>
                  <a:pt x="0" y="683"/>
                </a:cubicBezTo>
                <a:cubicBezTo>
                  <a:pt x="541" y="683"/>
                  <a:pt x="1083" y="683"/>
                  <a:pt x="1624" y="683"/>
                </a:cubicBezTo>
                <a:cubicBezTo>
                  <a:pt x="1624" y="305"/>
                  <a:pt x="1624" y="803"/>
                  <a:pt x="1624" y="426"/>
                </a:cubicBezTo>
                <a:cubicBezTo>
                  <a:pt x="1599" y="427"/>
                  <a:pt x="1570" y="427"/>
                  <a:pt x="1545" y="426"/>
                </a:cubicBezTo>
                <a:cubicBezTo>
                  <a:pt x="1545" y="425"/>
                  <a:pt x="1547" y="423"/>
                  <a:pt x="1545" y="422"/>
                </a:cubicBezTo>
                <a:cubicBezTo>
                  <a:pt x="1545" y="425"/>
                  <a:pt x="1544" y="427"/>
                  <a:pt x="1541" y="426"/>
                </a:cubicBezTo>
                <a:cubicBezTo>
                  <a:pt x="1542" y="425"/>
                  <a:pt x="1546" y="423"/>
                  <a:pt x="1544" y="422"/>
                </a:cubicBezTo>
                <a:cubicBezTo>
                  <a:pt x="1543" y="426"/>
                  <a:pt x="1540" y="423"/>
                  <a:pt x="1539" y="424"/>
                </a:cubicBezTo>
                <a:cubicBezTo>
                  <a:pt x="1540" y="421"/>
                  <a:pt x="1545" y="419"/>
                  <a:pt x="1544" y="417"/>
                </a:cubicBezTo>
                <a:cubicBezTo>
                  <a:pt x="1543" y="418"/>
                  <a:pt x="1541" y="422"/>
                  <a:pt x="1540" y="420"/>
                </a:cubicBezTo>
                <a:cubicBezTo>
                  <a:pt x="1540" y="417"/>
                  <a:pt x="1547" y="416"/>
                  <a:pt x="1545" y="413"/>
                </a:cubicBezTo>
                <a:cubicBezTo>
                  <a:pt x="1544" y="416"/>
                  <a:pt x="1542" y="418"/>
                  <a:pt x="1542" y="415"/>
                </a:cubicBezTo>
                <a:cubicBezTo>
                  <a:pt x="1542" y="416"/>
                  <a:pt x="1539" y="415"/>
                  <a:pt x="1538" y="419"/>
                </a:cubicBezTo>
                <a:cubicBezTo>
                  <a:pt x="1539" y="414"/>
                  <a:pt x="1536" y="421"/>
                  <a:pt x="1533" y="419"/>
                </a:cubicBezTo>
                <a:cubicBezTo>
                  <a:pt x="1534" y="417"/>
                  <a:pt x="1537" y="413"/>
                  <a:pt x="1535" y="410"/>
                </a:cubicBezTo>
                <a:cubicBezTo>
                  <a:pt x="1536" y="413"/>
                  <a:pt x="1533" y="416"/>
                  <a:pt x="1532" y="415"/>
                </a:cubicBezTo>
                <a:cubicBezTo>
                  <a:pt x="1532" y="414"/>
                  <a:pt x="1533" y="411"/>
                  <a:pt x="1532" y="411"/>
                </a:cubicBezTo>
                <a:cubicBezTo>
                  <a:pt x="1532" y="413"/>
                  <a:pt x="1531" y="414"/>
                  <a:pt x="1530" y="415"/>
                </a:cubicBezTo>
                <a:cubicBezTo>
                  <a:pt x="1531" y="411"/>
                  <a:pt x="1532" y="410"/>
                  <a:pt x="1530" y="408"/>
                </a:cubicBezTo>
                <a:cubicBezTo>
                  <a:pt x="1530" y="409"/>
                  <a:pt x="1528" y="410"/>
                  <a:pt x="1528" y="411"/>
                </a:cubicBezTo>
                <a:cubicBezTo>
                  <a:pt x="1527" y="410"/>
                  <a:pt x="1529" y="407"/>
                  <a:pt x="1527" y="407"/>
                </a:cubicBezTo>
                <a:cubicBezTo>
                  <a:pt x="1527" y="411"/>
                  <a:pt x="1526" y="417"/>
                  <a:pt x="1523" y="414"/>
                </a:cubicBezTo>
                <a:cubicBezTo>
                  <a:pt x="1524" y="417"/>
                  <a:pt x="1524" y="418"/>
                  <a:pt x="1521" y="419"/>
                </a:cubicBezTo>
                <a:cubicBezTo>
                  <a:pt x="1522" y="417"/>
                  <a:pt x="1523" y="415"/>
                  <a:pt x="1521" y="413"/>
                </a:cubicBezTo>
                <a:cubicBezTo>
                  <a:pt x="1521" y="415"/>
                  <a:pt x="1522" y="418"/>
                  <a:pt x="1520" y="418"/>
                </a:cubicBezTo>
                <a:cubicBezTo>
                  <a:pt x="1521" y="413"/>
                  <a:pt x="1518" y="417"/>
                  <a:pt x="1519" y="419"/>
                </a:cubicBezTo>
                <a:cubicBezTo>
                  <a:pt x="1517" y="419"/>
                  <a:pt x="1519" y="409"/>
                  <a:pt x="1517" y="409"/>
                </a:cubicBezTo>
                <a:cubicBezTo>
                  <a:pt x="1518" y="413"/>
                  <a:pt x="1516" y="415"/>
                  <a:pt x="1516" y="417"/>
                </a:cubicBezTo>
                <a:cubicBezTo>
                  <a:pt x="1514" y="413"/>
                  <a:pt x="1513" y="417"/>
                  <a:pt x="1511" y="417"/>
                </a:cubicBezTo>
                <a:cubicBezTo>
                  <a:pt x="1510" y="415"/>
                  <a:pt x="1512" y="411"/>
                  <a:pt x="1510" y="411"/>
                </a:cubicBezTo>
                <a:cubicBezTo>
                  <a:pt x="1505" y="409"/>
                  <a:pt x="1508" y="410"/>
                  <a:pt x="1503" y="411"/>
                </a:cubicBezTo>
                <a:cubicBezTo>
                  <a:pt x="1502" y="409"/>
                  <a:pt x="1503" y="406"/>
                  <a:pt x="1503" y="403"/>
                </a:cubicBezTo>
                <a:cubicBezTo>
                  <a:pt x="1500" y="403"/>
                  <a:pt x="1496" y="404"/>
                  <a:pt x="1495" y="402"/>
                </a:cubicBezTo>
                <a:cubicBezTo>
                  <a:pt x="1495" y="400"/>
                  <a:pt x="1495" y="398"/>
                  <a:pt x="1495" y="395"/>
                </a:cubicBezTo>
                <a:cubicBezTo>
                  <a:pt x="1489" y="396"/>
                  <a:pt x="1485" y="395"/>
                  <a:pt x="1484" y="392"/>
                </a:cubicBezTo>
                <a:cubicBezTo>
                  <a:pt x="1461" y="392"/>
                  <a:pt x="1439" y="389"/>
                  <a:pt x="1417" y="392"/>
                </a:cubicBezTo>
                <a:cubicBezTo>
                  <a:pt x="1417" y="394"/>
                  <a:pt x="1418" y="397"/>
                  <a:pt x="1417" y="398"/>
                </a:cubicBezTo>
                <a:cubicBezTo>
                  <a:pt x="1412" y="398"/>
                  <a:pt x="1406" y="399"/>
                  <a:pt x="1403" y="398"/>
                </a:cubicBezTo>
                <a:cubicBezTo>
                  <a:pt x="1403" y="375"/>
                  <a:pt x="1403" y="352"/>
                  <a:pt x="1403" y="330"/>
                </a:cubicBezTo>
                <a:cubicBezTo>
                  <a:pt x="1403" y="328"/>
                  <a:pt x="1399" y="330"/>
                  <a:pt x="1399" y="328"/>
                </a:cubicBezTo>
                <a:cubicBezTo>
                  <a:pt x="1398" y="294"/>
                  <a:pt x="1399" y="259"/>
                  <a:pt x="1397" y="226"/>
                </a:cubicBezTo>
                <a:cubicBezTo>
                  <a:pt x="1356" y="226"/>
                  <a:pt x="1314" y="226"/>
                  <a:pt x="1273" y="226"/>
                </a:cubicBezTo>
                <a:cubicBezTo>
                  <a:pt x="1273" y="223"/>
                  <a:pt x="1273" y="219"/>
                  <a:pt x="1273" y="216"/>
                </a:cubicBezTo>
                <a:cubicBezTo>
                  <a:pt x="1267" y="216"/>
                  <a:pt x="1261" y="216"/>
                  <a:pt x="1256" y="216"/>
                </a:cubicBezTo>
                <a:cubicBezTo>
                  <a:pt x="1255" y="219"/>
                  <a:pt x="1257" y="224"/>
                  <a:pt x="1255" y="226"/>
                </a:cubicBezTo>
                <a:cubicBezTo>
                  <a:pt x="1249" y="226"/>
                  <a:pt x="1242" y="226"/>
                  <a:pt x="1236" y="226"/>
                </a:cubicBezTo>
                <a:cubicBezTo>
                  <a:pt x="1236" y="254"/>
                  <a:pt x="1236" y="282"/>
                  <a:pt x="1236" y="309"/>
                </a:cubicBezTo>
                <a:cubicBezTo>
                  <a:pt x="1226" y="315"/>
                  <a:pt x="1214" y="319"/>
                  <a:pt x="1199" y="318"/>
                </a:cubicBezTo>
                <a:cubicBezTo>
                  <a:pt x="1199" y="276"/>
                  <a:pt x="1199" y="234"/>
                  <a:pt x="1199" y="192"/>
                </a:cubicBezTo>
                <a:cubicBezTo>
                  <a:pt x="1195" y="192"/>
                  <a:pt x="1196" y="190"/>
                  <a:pt x="1192" y="189"/>
                </a:cubicBezTo>
                <a:cubicBezTo>
                  <a:pt x="1185" y="174"/>
                  <a:pt x="1172" y="165"/>
                  <a:pt x="1154" y="161"/>
                </a:cubicBezTo>
                <a:cubicBezTo>
                  <a:pt x="1152" y="151"/>
                  <a:pt x="1151" y="139"/>
                  <a:pt x="1149" y="129"/>
                </a:cubicBezTo>
                <a:cubicBezTo>
                  <a:pt x="1148" y="140"/>
                  <a:pt x="1147" y="151"/>
                  <a:pt x="1146" y="162"/>
                </a:cubicBezTo>
                <a:cubicBezTo>
                  <a:pt x="1124" y="163"/>
                  <a:pt x="1113" y="175"/>
                  <a:pt x="1104" y="190"/>
                </a:cubicBezTo>
                <a:cubicBezTo>
                  <a:pt x="1102" y="190"/>
                  <a:pt x="1101" y="192"/>
                  <a:pt x="1097" y="191"/>
                </a:cubicBezTo>
                <a:cubicBezTo>
                  <a:pt x="1097" y="260"/>
                  <a:pt x="1098" y="331"/>
                  <a:pt x="1097" y="400"/>
                </a:cubicBezTo>
                <a:cubicBezTo>
                  <a:pt x="1095" y="400"/>
                  <a:pt x="1093" y="400"/>
                  <a:pt x="1091" y="400"/>
                </a:cubicBezTo>
                <a:cubicBezTo>
                  <a:pt x="1091" y="342"/>
                  <a:pt x="1091" y="284"/>
                  <a:pt x="1091" y="227"/>
                </a:cubicBezTo>
                <a:cubicBezTo>
                  <a:pt x="1075" y="227"/>
                  <a:pt x="1060" y="227"/>
                  <a:pt x="1044" y="227"/>
                </a:cubicBezTo>
                <a:cubicBezTo>
                  <a:pt x="1040" y="221"/>
                  <a:pt x="1031" y="220"/>
                  <a:pt x="1032" y="208"/>
                </a:cubicBezTo>
                <a:cubicBezTo>
                  <a:pt x="1023" y="208"/>
                  <a:pt x="1013" y="208"/>
                  <a:pt x="1004" y="208"/>
                </a:cubicBezTo>
                <a:cubicBezTo>
                  <a:pt x="1002" y="213"/>
                  <a:pt x="1007" y="226"/>
                  <a:pt x="1001" y="227"/>
                </a:cubicBezTo>
                <a:cubicBezTo>
                  <a:pt x="998" y="227"/>
                  <a:pt x="1000" y="221"/>
                  <a:pt x="1000" y="219"/>
                </a:cubicBezTo>
                <a:cubicBezTo>
                  <a:pt x="991" y="219"/>
                  <a:pt x="982" y="219"/>
                  <a:pt x="973" y="219"/>
                </a:cubicBezTo>
                <a:cubicBezTo>
                  <a:pt x="973" y="222"/>
                  <a:pt x="974" y="226"/>
                  <a:pt x="972" y="227"/>
                </a:cubicBezTo>
                <a:cubicBezTo>
                  <a:pt x="968" y="227"/>
                  <a:pt x="964" y="227"/>
                  <a:pt x="960" y="227"/>
                </a:cubicBezTo>
                <a:cubicBezTo>
                  <a:pt x="959" y="244"/>
                  <a:pt x="960" y="263"/>
                  <a:pt x="959" y="281"/>
                </a:cubicBezTo>
                <a:cubicBezTo>
                  <a:pt x="956" y="280"/>
                  <a:pt x="950" y="282"/>
                  <a:pt x="948" y="280"/>
                </a:cubicBezTo>
                <a:cubicBezTo>
                  <a:pt x="948" y="211"/>
                  <a:pt x="948" y="142"/>
                  <a:pt x="948" y="74"/>
                </a:cubicBezTo>
                <a:cubicBezTo>
                  <a:pt x="915" y="74"/>
                  <a:pt x="882" y="74"/>
                  <a:pt x="850" y="74"/>
                </a:cubicBezTo>
                <a:cubicBezTo>
                  <a:pt x="850" y="71"/>
                  <a:pt x="850" y="68"/>
                  <a:pt x="849" y="67"/>
                </a:cubicBezTo>
                <a:cubicBezTo>
                  <a:pt x="841" y="67"/>
                  <a:pt x="834" y="67"/>
                  <a:pt x="826" y="67"/>
                </a:cubicBezTo>
                <a:cubicBezTo>
                  <a:pt x="825" y="68"/>
                  <a:pt x="827" y="73"/>
                  <a:pt x="825" y="74"/>
                </a:cubicBezTo>
                <a:cubicBezTo>
                  <a:pt x="822" y="74"/>
                  <a:pt x="819" y="74"/>
                  <a:pt x="816" y="74"/>
                </a:cubicBezTo>
                <a:cubicBezTo>
                  <a:pt x="816" y="157"/>
                  <a:pt x="816" y="244"/>
                  <a:pt x="816" y="326"/>
                </a:cubicBezTo>
                <a:cubicBezTo>
                  <a:pt x="816" y="332"/>
                  <a:pt x="818" y="339"/>
                  <a:pt x="814" y="341"/>
                </a:cubicBezTo>
                <a:cubicBezTo>
                  <a:pt x="811" y="264"/>
                  <a:pt x="814" y="181"/>
                  <a:pt x="813" y="102"/>
                </a:cubicBezTo>
                <a:cubicBezTo>
                  <a:pt x="801" y="103"/>
                  <a:pt x="791" y="102"/>
                  <a:pt x="781" y="100"/>
                </a:cubicBezTo>
                <a:cubicBezTo>
                  <a:pt x="777" y="96"/>
                  <a:pt x="772" y="93"/>
                  <a:pt x="768" y="88"/>
                </a:cubicBezTo>
                <a:cubicBezTo>
                  <a:pt x="765" y="85"/>
                  <a:pt x="757" y="79"/>
                  <a:pt x="755" y="75"/>
                </a:cubicBezTo>
                <a:cubicBezTo>
                  <a:pt x="754" y="71"/>
                  <a:pt x="756" y="67"/>
                  <a:pt x="756" y="63"/>
                </a:cubicBezTo>
                <a:cubicBezTo>
                  <a:pt x="756" y="41"/>
                  <a:pt x="752" y="21"/>
                  <a:pt x="754" y="0"/>
                </a:cubicBezTo>
                <a:cubicBezTo>
                  <a:pt x="751" y="23"/>
                  <a:pt x="752" y="47"/>
                  <a:pt x="752" y="72"/>
                </a:cubicBezTo>
                <a:cubicBezTo>
                  <a:pt x="749" y="73"/>
                  <a:pt x="748" y="74"/>
                  <a:pt x="749" y="77"/>
                </a:cubicBezTo>
                <a:cubicBezTo>
                  <a:pt x="741" y="81"/>
                  <a:pt x="734" y="98"/>
                  <a:pt x="725" y="100"/>
                </a:cubicBezTo>
                <a:cubicBezTo>
                  <a:pt x="721" y="101"/>
                  <a:pt x="717" y="100"/>
                  <a:pt x="714" y="100"/>
                </a:cubicBezTo>
                <a:cubicBezTo>
                  <a:pt x="714" y="100"/>
                  <a:pt x="712" y="102"/>
                  <a:pt x="712" y="102"/>
                </a:cubicBezTo>
                <a:cubicBezTo>
                  <a:pt x="706" y="104"/>
                  <a:pt x="699" y="101"/>
                  <a:pt x="691" y="102"/>
                </a:cubicBezTo>
                <a:cubicBezTo>
                  <a:pt x="690" y="158"/>
                  <a:pt x="691" y="215"/>
                  <a:pt x="690" y="270"/>
                </a:cubicBezTo>
                <a:cubicBezTo>
                  <a:pt x="689" y="270"/>
                  <a:pt x="687" y="270"/>
                  <a:pt x="686" y="270"/>
                </a:cubicBezTo>
                <a:cubicBezTo>
                  <a:pt x="684" y="270"/>
                  <a:pt x="687" y="264"/>
                  <a:pt x="684" y="265"/>
                </a:cubicBezTo>
                <a:cubicBezTo>
                  <a:pt x="680" y="265"/>
                  <a:pt x="677" y="265"/>
                  <a:pt x="673" y="265"/>
                </a:cubicBezTo>
                <a:cubicBezTo>
                  <a:pt x="673" y="254"/>
                  <a:pt x="673" y="242"/>
                  <a:pt x="673" y="230"/>
                </a:cubicBezTo>
                <a:cubicBezTo>
                  <a:pt x="666" y="230"/>
                  <a:pt x="658" y="233"/>
                  <a:pt x="652" y="231"/>
                </a:cubicBezTo>
                <a:cubicBezTo>
                  <a:pt x="652" y="236"/>
                  <a:pt x="652" y="240"/>
                  <a:pt x="652" y="244"/>
                </a:cubicBezTo>
                <a:cubicBezTo>
                  <a:pt x="658" y="245"/>
                  <a:pt x="663" y="242"/>
                  <a:pt x="671" y="243"/>
                </a:cubicBezTo>
                <a:cubicBezTo>
                  <a:pt x="671" y="251"/>
                  <a:pt x="671" y="258"/>
                  <a:pt x="671" y="265"/>
                </a:cubicBezTo>
                <a:cubicBezTo>
                  <a:pt x="654" y="265"/>
                  <a:pt x="637" y="265"/>
                  <a:pt x="620" y="265"/>
                </a:cubicBezTo>
                <a:cubicBezTo>
                  <a:pt x="620" y="274"/>
                  <a:pt x="620" y="283"/>
                  <a:pt x="620" y="293"/>
                </a:cubicBezTo>
                <a:cubicBezTo>
                  <a:pt x="601" y="297"/>
                  <a:pt x="578" y="294"/>
                  <a:pt x="562" y="289"/>
                </a:cubicBezTo>
                <a:cubicBezTo>
                  <a:pt x="563" y="288"/>
                  <a:pt x="562" y="283"/>
                  <a:pt x="561" y="285"/>
                </a:cubicBezTo>
                <a:cubicBezTo>
                  <a:pt x="561" y="285"/>
                  <a:pt x="561" y="285"/>
                  <a:pt x="561" y="285"/>
                </a:cubicBezTo>
                <a:close/>
                <a:moveTo>
                  <a:pt x="749" y="80"/>
                </a:moveTo>
                <a:cubicBezTo>
                  <a:pt x="751" y="86"/>
                  <a:pt x="749" y="94"/>
                  <a:pt x="750" y="100"/>
                </a:cubicBezTo>
                <a:cubicBezTo>
                  <a:pt x="743" y="100"/>
                  <a:pt x="737" y="100"/>
                  <a:pt x="731" y="100"/>
                </a:cubicBezTo>
                <a:cubicBezTo>
                  <a:pt x="730" y="98"/>
                  <a:pt x="736" y="94"/>
                  <a:pt x="739" y="90"/>
                </a:cubicBezTo>
                <a:cubicBezTo>
                  <a:pt x="743" y="87"/>
                  <a:pt x="746" y="83"/>
                  <a:pt x="749" y="80"/>
                </a:cubicBezTo>
                <a:close/>
                <a:moveTo>
                  <a:pt x="754" y="80"/>
                </a:moveTo>
                <a:cubicBezTo>
                  <a:pt x="762" y="85"/>
                  <a:pt x="771" y="94"/>
                  <a:pt x="776" y="100"/>
                </a:cubicBezTo>
                <a:cubicBezTo>
                  <a:pt x="769" y="100"/>
                  <a:pt x="761" y="100"/>
                  <a:pt x="754" y="100"/>
                </a:cubicBezTo>
                <a:cubicBezTo>
                  <a:pt x="754" y="94"/>
                  <a:pt x="754" y="87"/>
                  <a:pt x="754" y="80"/>
                </a:cubicBezTo>
                <a:close/>
                <a:moveTo>
                  <a:pt x="1032" y="220"/>
                </a:moveTo>
                <a:cubicBezTo>
                  <a:pt x="1035" y="222"/>
                  <a:pt x="1037" y="225"/>
                  <a:pt x="1039" y="227"/>
                </a:cubicBezTo>
                <a:cubicBezTo>
                  <a:pt x="1038" y="228"/>
                  <a:pt x="1034" y="227"/>
                  <a:pt x="1032" y="228"/>
                </a:cubicBezTo>
                <a:cubicBezTo>
                  <a:pt x="1032" y="225"/>
                  <a:pt x="1032" y="223"/>
                  <a:pt x="1032" y="220"/>
                </a:cubicBezTo>
                <a:close/>
                <a:moveTo>
                  <a:pt x="552" y="281"/>
                </a:moveTo>
                <a:cubicBezTo>
                  <a:pt x="554" y="280"/>
                  <a:pt x="551" y="284"/>
                  <a:pt x="550" y="285"/>
                </a:cubicBezTo>
                <a:cubicBezTo>
                  <a:pt x="548" y="283"/>
                  <a:pt x="551" y="282"/>
                  <a:pt x="552" y="281"/>
                </a:cubicBezTo>
                <a:close/>
                <a:moveTo>
                  <a:pt x="553" y="289"/>
                </a:moveTo>
                <a:cubicBezTo>
                  <a:pt x="553" y="289"/>
                  <a:pt x="552" y="289"/>
                  <a:pt x="552" y="289"/>
                </a:cubicBezTo>
                <a:cubicBezTo>
                  <a:pt x="551" y="289"/>
                  <a:pt x="552" y="290"/>
                  <a:pt x="552" y="291"/>
                </a:cubicBezTo>
                <a:cubicBezTo>
                  <a:pt x="549" y="291"/>
                  <a:pt x="549" y="289"/>
                  <a:pt x="550" y="287"/>
                </a:cubicBezTo>
                <a:cubicBezTo>
                  <a:pt x="551" y="286"/>
                  <a:pt x="554" y="285"/>
                  <a:pt x="553" y="289"/>
                </a:cubicBezTo>
                <a:close/>
                <a:moveTo>
                  <a:pt x="572" y="301"/>
                </a:moveTo>
                <a:cubicBezTo>
                  <a:pt x="571" y="299"/>
                  <a:pt x="570" y="303"/>
                  <a:pt x="570" y="303"/>
                </a:cubicBezTo>
                <a:cubicBezTo>
                  <a:pt x="567" y="301"/>
                  <a:pt x="570" y="299"/>
                  <a:pt x="569" y="295"/>
                </a:cubicBezTo>
                <a:cubicBezTo>
                  <a:pt x="567" y="295"/>
                  <a:pt x="568" y="299"/>
                  <a:pt x="566" y="299"/>
                </a:cubicBezTo>
                <a:cubicBezTo>
                  <a:pt x="565" y="296"/>
                  <a:pt x="568" y="296"/>
                  <a:pt x="567" y="294"/>
                </a:cubicBezTo>
                <a:cubicBezTo>
                  <a:pt x="565" y="295"/>
                  <a:pt x="566" y="299"/>
                  <a:pt x="563" y="299"/>
                </a:cubicBezTo>
                <a:cubicBezTo>
                  <a:pt x="564" y="297"/>
                  <a:pt x="564" y="295"/>
                  <a:pt x="565" y="293"/>
                </a:cubicBezTo>
                <a:cubicBezTo>
                  <a:pt x="562" y="294"/>
                  <a:pt x="562" y="296"/>
                  <a:pt x="561" y="300"/>
                </a:cubicBezTo>
                <a:cubicBezTo>
                  <a:pt x="561" y="295"/>
                  <a:pt x="559" y="295"/>
                  <a:pt x="563" y="292"/>
                </a:cubicBezTo>
                <a:cubicBezTo>
                  <a:pt x="563" y="291"/>
                  <a:pt x="560" y="292"/>
                  <a:pt x="561" y="293"/>
                </a:cubicBezTo>
                <a:cubicBezTo>
                  <a:pt x="559" y="292"/>
                  <a:pt x="561" y="291"/>
                  <a:pt x="562" y="290"/>
                </a:cubicBezTo>
                <a:cubicBezTo>
                  <a:pt x="577" y="294"/>
                  <a:pt x="601" y="298"/>
                  <a:pt x="619" y="293"/>
                </a:cubicBezTo>
                <a:cubicBezTo>
                  <a:pt x="621" y="295"/>
                  <a:pt x="619" y="299"/>
                  <a:pt x="620" y="302"/>
                </a:cubicBezTo>
                <a:cubicBezTo>
                  <a:pt x="606" y="302"/>
                  <a:pt x="593" y="302"/>
                  <a:pt x="579" y="302"/>
                </a:cubicBezTo>
                <a:cubicBezTo>
                  <a:pt x="579" y="304"/>
                  <a:pt x="579" y="307"/>
                  <a:pt x="579" y="310"/>
                </a:cubicBezTo>
                <a:cubicBezTo>
                  <a:pt x="576" y="310"/>
                  <a:pt x="572" y="309"/>
                  <a:pt x="570" y="310"/>
                </a:cubicBezTo>
                <a:cubicBezTo>
                  <a:pt x="571" y="309"/>
                  <a:pt x="572" y="309"/>
                  <a:pt x="572" y="307"/>
                </a:cubicBezTo>
                <a:cubicBezTo>
                  <a:pt x="571" y="308"/>
                  <a:pt x="569" y="310"/>
                  <a:pt x="570" y="307"/>
                </a:cubicBezTo>
                <a:cubicBezTo>
                  <a:pt x="567" y="309"/>
                  <a:pt x="568" y="312"/>
                  <a:pt x="565" y="313"/>
                </a:cubicBezTo>
                <a:cubicBezTo>
                  <a:pt x="567" y="308"/>
                  <a:pt x="567" y="307"/>
                  <a:pt x="572" y="301"/>
                </a:cubicBezTo>
                <a:close/>
                <a:moveTo>
                  <a:pt x="1236" y="329"/>
                </a:moveTo>
                <a:cubicBezTo>
                  <a:pt x="1229" y="329"/>
                  <a:pt x="1222" y="329"/>
                  <a:pt x="1215" y="329"/>
                </a:cubicBezTo>
                <a:cubicBezTo>
                  <a:pt x="1215" y="327"/>
                  <a:pt x="1215" y="325"/>
                  <a:pt x="1215" y="324"/>
                </a:cubicBezTo>
                <a:cubicBezTo>
                  <a:pt x="1210" y="323"/>
                  <a:pt x="1203" y="325"/>
                  <a:pt x="1199" y="323"/>
                </a:cubicBezTo>
                <a:cubicBezTo>
                  <a:pt x="1198" y="317"/>
                  <a:pt x="1205" y="319"/>
                  <a:pt x="1208" y="319"/>
                </a:cubicBezTo>
                <a:cubicBezTo>
                  <a:pt x="1218" y="318"/>
                  <a:pt x="1229" y="315"/>
                  <a:pt x="1235" y="311"/>
                </a:cubicBezTo>
                <a:cubicBezTo>
                  <a:pt x="1238" y="314"/>
                  <a:pt x="1235" y="323"/>
                  <a:pt x="1236" y="329"/>
                </a:cubicBezTo>
                <a:close/>
                <a:moveTo>
                  <a:pt x="1399" y="359"/>
                </a:moveTo>
                <a:cubicBezTo>
                  <a:pt x="1400" y="368"/>
                  <a:pt x="1399" y="385"/>
                  <a:pt x="1399" y="398"/>
                </a:cubicBezTo>
                <a:cubicBezTo>
                  <a:pt x="1398" y="389"/>
                  <a:pt x="1399" y="371"/>
                  <a:pt x="1399" y="359"/>
                </a:cubicBezTo>
                <a:close/>
                <a:moveTo>
                  <a:pt x="1228" y="374"/>
                </a:moveTo>
                <a:cubicBezTo>
                  <a:pt x="1229" y="374"/>
                  <a:pt x="1229" y="374"/>
                  <a:pt x="1230" y="374"/>
                </a:cubicBezTo>
                <a:cubicBezTo>
                  <a:pt x="1232" y="380"/>
                  <a:pt x="1232" y="396"/>
                  <a:pt x="1230" y="403"/>
                </a:cubicBezTo>
                <a:cubicBezTo>
                  <a:pt x="1227" y="396"/>
                  <a:pt x="1229" y="383"/>
                  <a:pt x="1228" y="374"/>
                </a:cubicBezTo>
                <a:close/>
                <a:moveTo>
                  <a:pt x="1234" y="374"/>
                </a:moveTo>
                <a:cubicBezTo>
                  <a:pt x="1234" y="374"/>
                  <a:pt x="1234" y="374"/>
                  <a:pt x="1235" y="374"/>
                </a:cubicBezTo>
                <a:cubicBezTo>
                  <a:pt x="1237" y="380"/>
                  <a:pt x="1237" y="396"/>
                  <a:pt x="1235" y="403"/>
                </a:cubicBezTo>
                <a:cubicBezTo>
                  <a:pt x="1232" y="396"/>
                  <a:pt x="1234" y="383"/>
                  <a:pt x="1234" y="374"/>
                </a:cubicBezTo>
                <a:close/>
              </a:path>
            </a:pathLst>
          </a:custGeom>
          <a:solidFill>
            <a:schemeClr val="tx2">
              <a:lumMod val="7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solidFill>
                <a:srgbClr val="F0EFEF"/>
              </a:solidFill>
            </a:endParaRPr>
          </a:p>
        </p:txBody>
      </p:sp>
      <p:sp>
        <p:nvSpPr>
          <p:cNvPr id="2" name="Rectangle 2"/>
          <p:cNvSpPr>
            <a:spLocks noChangeArrowheads="1"/>
          </p:cNvSpPr>
          <p:nvPr userDrawn="1"/>
        </p:nvSpPr>
        <p:spPr bwMode="auto">
          <a:xfrm>
            <a:off x="0" y="2819400"/>
            <a:ext cx="9144000" cy="4038600"/>
          </a:xfrm>
          <a:prstGeom prst="rect">
            <a:avLst/>
          </a:prstGeom>
          <a:solidFill>
            <a:schemeClr val="tx2"/>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solidFill>
                <a:srgbClr val="F0EFEF"/>
              </a:solidFill>
            </a:endParaRPr>
          </a:p>
        </p:txBody>
      </p:sp>
      <p:pic>
        <p:nvPicPr>
          <p:cNvPr id="5549" name="pic.png" descr="\\angler99\Inkd_G\pressp0509 (INKD)\2_In_Progress\Sharmila\071709\czumwalt_apartments_broch_85x11_hf\pic.png"/>
          <p:cNvPicPr/>
          <p:nvPr userDrawn="1"/>
        </p:nvPicPr>
        <p:blipFill>
          <a:blip r:embed="rId5" r:link="rId6" cstate="screen">
            <a:extLst>
              <a:ext uri="{28A0092B-C50C-407E-A947-70E740481C1C}">
                <a14:useLocalDpi xmlns:a14="http://schemas.microsoft.com/office/drawing/2010/main"/>
              </a:ext>
            </a:extLst>
          </a:blip>
          <a:srcRect/>
          <a:stretch>
            <a:fillRect/>
          </a:stretch>
        </p:blipFill>
        <p:spPr>
          <a:xfrm>
            <a:off x="0" y="3046589"/>
            <a:ext cx="9107424" cy="283008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584" name="Text Box 1252"/>
          <p:cNvSpPr txBox="1">
            <a:spLocks noChangeArrowheads="1"/>
          </p:cNvSpPr>
          <p:nvPr userDrawn="1"/>
        </p:nvSpPr>
        <p:spPr bwMode="auto">
          <a:xfrm>
            <a:off x="7421563" y="2794000"/>
            <a:ext cx="1365250" cy="47466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fontAlgn="base">
              <a:spcBef>
                <a:spcPct val="0"/>
              </a:spcBef>
              <a:spcAft>
                <a:spcPts val="1000"/>
              </a:spcAft>
            </a:pPr>
            <a:endParaRPr lang="en-US" dirty="0" smtClean="0">
              <a:solidFill>
                <a:srgbClr val="3D3939">
                  <a:lumMod val="50000"/>
                </a:srgbClr>
              </a:solidFill>
              <a:latin typeface="Arial" pitchFamily="34" charset="0"/>
            </a:endParaRPr>
          </a:p>
        </p:txBody>
      </p:sp>
      <p:sp>
        <p:nvSpPr>
          <p:cNvPr id="5586" name="Text Placeholder 5585"/>
          <p:cNvSpPr>
            <a:spLocks noGrp="1"/>
          </p:cNvSpPr>
          <p:nvPr>
            <p:ph type="body" sz="quarter" idx="10"/>
          </p:nvPr>
        </p:nvSpPr>
        <p:spPr>
          <a:xfrm>
            <a:off x="228600" y="3810000"/>
            <a:ext cx="5029200" cy="609600"/>
          </a:xfrm>
          <a:prstGeom prst="rect">
            <a:avLst/>
          </a:prstGeom>
        </p:spPr>
        <p:txBody>
          <a:bodyPr/>
          <a:lstStyle>
            <a:lvl1pPr>
              <a:buFontTx/>
              <a:buNone/>
              <a:defRPr>
                <a:solidFill>
                  <a:schemeClr val="bg1"/>
                </a:solidFill>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dirty="0" smtClean="0"/>
              <a:t>Click to edit Master text styles</a:t>
            </a:r>
          </a:p>
        </p:txBody>
      </p:sp>
      <p:sp>
        <p:nvSpPr>
          <p:cNvPr id="30" name="Text Placeholder 5585"/>
          <p:cNvSpPr>
            <a:spLocks noGrp="1"/>
          </p:cNvSpPr>
          <p:nvPr>
            <p:ph type="body" sz="quarter" idx="11"/>
          </p:nvPr>
        </p:nvSpPr>
        <p:spPr>
          <a:xfrm>
            <a:off x="228600" y="4657725"/>
            <a:ext cx="5029200" cy="371475"/>
          </a:xfrm>
          <a:prstGeom prst="rect">
            <a:avLst/>
          </a:prstGeom>
        </p:spPr>
        <p:txBody>
          <a:bodyPr/>
          <a:lstStyle>
            <a:lvl1pPr>
              <a:buFontTx/>
              <a:buNone/>
              <a:defRPr sz="1800">
                <a:solidFill>
                  <a:schemeClr val="bg1"/>
                </a:solidFill>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smtClean="0"/>
              <a:t>Click to edit Master text styles</a:t>
            </a:r>
          </a:p>
        </p:txBody>
      </p:sp>
      <p:pic>
        <p:nvPicPr>
          <p:cNvPr id="1026" name="Picture 2"/>
          <p:cNvPicPr>
            <a:picLocks noChangeAspect="1" noChangeArrowheads="1"/>
          </p:cNvPicPr>
          <p:nvPr userDrawn="1"/>
        </p:nvPicPr>
        <p:blipFill>
          <a:blip r:embed="rId7">
            <a:extLst>
              <a:ext uri="{28A0092B-C50C-407E-A947-70E740481C1C}">
                <a14:useLocalDpi xmlns:a14="http://schemas.microsoft.com/office/drawing/2010/main"/>
              </a:ext>
            </a:extLst>
          </a:blip>
          <a:srcRect/>
          <a:stretch>
            <a:fillRect/>
          </a:stretch>
        </p:blipFill>
        <p:spPr bwMode="auto">
          <a:xfrm>
            <a:off x="7292995" y="5876672"/>
            <a:ext cx="1839311" cy="981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20592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6695"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able of Contents Slide">
    <p:spTree>
      <p:nvGrpSpPr>
        <p:cNvPr id="1" name=""/>
        <p:cNvGrpSpPr/>
        <p:nvPr/>
      </p:nvGrpSpPr>
      <p:grpSpPr>
        <a:xfrm>
          <a:off x="0" y="0"/>
          <a:ext cx="0" cy="0"/>
          <a:chOff x="0" y="0"/>
          <a:chExt cx="0" cy="0"/>
        </a:xfrm>
      </p:grpSpPr>
      <p:sp>
        <p:nvSpPr>
          <p:cNvPr id="4" name="Table Placeholder 6"/>
          <p:cNvSpPr>
            <a:spLocks noGrp="1"/>
          </p:cNvSpPr>
          <p:nvPr>
            <p:ph type="tbl" sz="quarter" idx="15" hasCustomPrompt="1"/>
          </p:nvPr>
        </p:nvSpPr>
        <p:spPr>
          <a:xfrm>
            <a:off x="457200" y="1571625"/>
            <a:ext cx="8229600" cy="4295775"/>
          </a:xfrm>
          <a:prstGeom prst="rect">
            <a:avLst/>
          </a:prstGeom>
        </p:spPr>
        <p:txBody>
          <a:bodyPr/>
          <a:lstStyle>
            <a:lvl1pPr>
              <a:buNone/>
              <a:defRPr>
                <a:solidFill>
                  <a:schemeClr val="bg1"/>
                </a:solidFill>
              </a:defRPr>
            </a:lvl1pPr>
          </a:lstStyle>
          <a:p>
            <a:r>
              <a:rPr lang="en-US" dirty="0" smtClean="0"/>
              <a:t>Click to add table</a:t>
            </a:r>
            <a:endParaRPr lang="en-US" dirty="0"/>
          </a:p>
        </p:txBody>
      </p:sp>
      <p:sp>
        <p:nvSpPr>
          <p:cNvPr id="6" name="Text Placeholder 5"/>
          <p:cNvSpPr>
            <a:spLocks noGrp="1"/>
          </p:cNvSpPr>
          <p:nvPr>
            <p:ph type="body" sz="quarter" idx="16" hasCustomPrompt="1"/>
          </p:nvPr>
        </p:nvSpPr>
        <p:spPr>
          <a:xfrm>
            <a:off x="419100" y="800100"/>
            <a:ext cx="5829300" cy="419100"/>
          </a:xfrm>
          <a:prstGeom prst="rect">
            <a:avLst/>
          </a:prstGeom>
        </p:spPr>
        <p:txBody>
          <a:bodyPr/>
          <a:lstStyle>
            <a:lvl1pPr>
              <a:buNone/>
              <a:defRPr sz="2200" b="1" i="0">
                <a:solidFill>
                  <a:schemeClr val="bg1"/>
                </a:solidFill>
                <a:latin typeface="+mj-lt"/>
              </a:defRPr>
            </a:lvl1pPr>
          </a:lstStyle>
          <a:p>
            <a:pPr lvl="0"/>
            <a:r>
              <a:rPr lang="en-US" dirty="0" smtClean="0"/>
              <a:t>Click to edit text</a:t>
            </a:r>
            <a:endParaRPr lang="en-US" dirty="0"/>
          </a:p>
        </p:txBody>
      </p:sp>
    </p:spTree>
    <p:extLst>
      <p:ext uri="{BB962C8B-B14F-4D97-AF65-F5344CB8AC3E}">
        <p14:creationId xmlns:p14="http://schemas.microsoft.com/office/powerpoint/2010/main" val="3618541180"/>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nformation Layout Slide with Table">
    <p:spTree>
      <p:nvGrpSpPr>
        <p:cNvPr id="1" name=""/>
        <p:cNvGrpSpPr/>
        <p:nvPr/>
      </p:nvGrpSpPr>
      <p:grpSpPr>
        <a:xfrm>
          <a:off x="0" y="0"/>
          <a:ext cx="0" cy="0"/>
          <a:chOff x="0" y="0"/>
          <a:chExt cx="0" cy="0"/>
        </a:xfrm>
      </p:grpSpPr>
      <p:sp>
        <p:nvSpPr>
          <p:cNvPr id="6146" name="Rectangle 2"/>
          <p:cNvSpPr>
            <a:spLocks noChangeArrowheads="1"/>
          </p:cNvSpPr>
          <p:nvPr userDrawn="1"/>
        </p:nvSpPr>
        <p:spPr bwMode="auto">
          <a:xfrm>
            <a:off x="0" y="1447800"/>
            <a:ext cx="9144000" cy="2819400"/>
          </a:xfrm>
          <a:prstGeom prst="rect">
            <a:avLst/>
          </a:prstGeom>
          <a:solidFill>
            <a:srgbClr val="ECF0DC"/>
          </a:solidFill>
          <a:ln w="9525">
            <a:noFill/>
            <a:miter lim="800000"/>
            <a:headEnd/>
            <a:tailEnd/>
          </a:ln>
        </p:spPr>
        <p:txBody>
          <a:bodyPr vert="horz" wrap="square" lIns="0" tIns="0" rIns="0" bIns="0" numCol="1" anchor="t" anchorCtr="0" compatLnSpc="1">
            <a:prstTxWarp prst="textNoShape">
              <a:avLst/>
            </a:prstTxWarp>
          </a:bodyPr>
          <a:lstStyle/>
          <a:p>
            <a:endParaRPr lang="en-US" dirty="0">
              <a:solidFill>
                <a:srgbClr val="F0EFEF"/>
              </a:solidFill>
            </a:endParaRPr>
          </a:p>
        </p:txBody>
      </p:sp>
      <p:sp>
        <p:nvSpPr>
          <p:cNvPr id="6147" name="Rectangle 3"/>
          <p:cNvSpPr>
            <a:spLocks noChangeArrowheads="1"/>
          </p:cNvSpPr>
          <p:nvPr userDrawn="1"/>
        </p:nvSpPr>
        <p:spPr bwMode="auto">
          <a:xfrm>
            <a:off x="66674" y="1571625"/>
            <a:ext cx="3133725" cy="2562225"/>
          </a:xfrm>
          <a:prstGeom prst="rect">
            <a:avLst/>
          </a:prstGeom>
          <a:solidFill>
            <a:srgbClr val="DBE1CC"/>
          </a:solidFill>
          <a:ln w="9525">
            <a:noFill/>
            <a:miter lim="800000"/>
            <a:headEnd/>
            <a:tailEnd/>
          </a:ln>
        </p:spPr>
        <p:txBody>
          <a:bodyPr vert="horz" wrap="square" lIns="0" tIns="0" rIns="0" bIns="0" numCol="1" anchor="t" anchorCtr="0" compatLnSpc="1">
            <a:prstTxWarp prst="textNoShape">
              <a:avLst/>
            </a:prstTxWarp>
          </a:bodyPr>
          <a:lstStyle/>
          <a:p>
            <a:endParaRPr lang="en-US" dirty="0">
              <a:solidFill>
                <a:srgbClr val="F0EFEF"/>
              </a:solidFill>
            </a:endParaRPr>
          </a:p>
        </p:txBody>
      </p:sp>
      <p:sp>
        <p:nvSpPr>
          <p:cNvPr id="8" name="Text Placeholder 5"/>
          <p:cNvSpPr>
            <a:spLocks noGrp="1"/>
          </p:cNvSpPr>
          <p:nvPr>
            <p:ph type="body" sz="quarter" idx="17" hasCustomPrompt="1"/>
          </p:nvPr>
        </p:nvSpPr>
        <p:spPr>
          <a:xfrm>
            <a:off x="419100" y="800100"/>
            <a:ext cx="5829300" cy="419100"/>
          </a:xfrm>
          <a:prstGeom prst="rect">
            <a:avLst/>
          </a:prstGeom>
        </p:spPr>
        <p:txBody>
          <a:bodyPr/>
          <a:lstStyle>
            <a:lvl1pPr>
              <a:buNone/>
              <a:defRPr sz="2200" b="1" i="0">
                <a:solidFill>
                  <a:schemeClr val="bg1"/>
                </a:solidFill>
                <a:latin typeface="+mj-lt"/>
              </a:defRPr>
            </a:lvl1pPr>
          </a:lstStyle>
          <a:p>
            <a:pPr lvl="0"/>
            <a:r>
              <a:rPr lang="en-US" dirty="0" smtClean="0"/>
              <a:t>Click to edit text</a:t>
            </a:r>
            <a:endParaRPr lang="en-US" dirty="0"/>
          </a:p>
        </p:txBody>
      </p:sp>
      <p:sp>
        <p:nvSpPr>
          <p:cNvPr id="7" name="Text Placeholder 8"/>
          <p:cNvSpPr>
            <a:spLocks noGrp="1"/>
          </p:cNvSpPr>
          <p:nvPr>
            <p:ph type="body" sz="quarter" idx="15"/>
          </p:nvPr>
        </p:nvSpPr>
        <p:spPr>
          <a:xfrm>
            <a:off x="3352800" y="1676401"/>
            <a:ext cx="5486400" cy="2362200"/>
          </a:xfrm>
          <a:prstGeom prst="rect">
            <a:avLst/>
          </a:prstGeom>
        </p:spPr>
        <p:txBody>
          <a:bodyPr/>
          <a:lstStyle>
            <a:lvl1pPr marL="0" indent="0" algn="just">
              <a:lnSpc>
                <a:spcPct val="150000"/>
              </a:lnSpc>
              <a:buNone/>
              <a:defRPr sz="1600" b="1" i="1">
                <a:solidFill>
                  <a:schemeClr val="bg1"/>
                </a:solidFill>
                <a:latin typeface="+mn-lt"/>
              </a:defRPr>
            </a:lvl1pPr>
          </a:lstStyle>
          <a:p>
            <a:pPr lvl="0"/>
            <a:r>
              <a:rPr lang="en-US" smtClean="0"/>
              <a:t>Click to edit Master text styles</a:t>
            </a:r>
          </a:p>
        </p:txBody>
      </p:sp>
      <p:sp>
        <p:nvSpPr>
          <p:cNvPr id="9" name="Picture Placeholder 6"/>
          <p:cNvSpPr>
            <a:spLocks noGrp="1"/>
          </p:cNvSpPr>
          <p:nvPr>
            <p:ph type="pic" sz="quarter" idx="18" hasCustomPrompt="1"/>
          </p:nvPr>
        </p:nvSpPr>
        <p:spPr>
          <a:xfrm>
            <a:off x="180976" y="1666875"/>
            <a:ext cx="2895599" cy="2362200"/>
          </a:xfrm>
          <a:prstGeom prst="rect">
            <a:avLst/>
          </a:prstGeom>
        </p:spPr>
        <p:txBody>
          <a:bodyPr/>
          <a:lstStyle>
            <a:lvl1pPr>
              <a:buNone/>
              <a:defRPr sz="1600">
                <a:solidFill>
                  <a:schemeClr val="bg1"/>
                </a:solidFill>
              </a:defRPr>
            </a:lvl1pPr>
          </a:lstStyle>
          <a:p>
            <a:r>
              <a:rPr lang="en-US" dirty="0" smtClean="0"/>
              <a:t>Click to add picture</a:t>
            </a:r>
            <a:endParaRPr lang="en-US" dirty="0"/>
          </a:p>
        </p:txBody>
      </p:sp>
      <p:sp>
        <p:nvSpPr>
          <p:cNvPr id="11" name="Table Placeholder 10"/>
          <p:cNvSpPr>
            <a:spLocks noGrp="1"/>
          </p:cNvSpPr>
          <p:nvPr>
            <p:ph type="tbl" sz="quarter" idx="19" hasCustomPrompt="1"/>
          </p:nvPr>
        </p:nvSpPr>
        <p:spPr>
          <a:xfrm>
            <a:off x="304800" y="4476750"/>
            <a:ext cx="8382000" cy="1524000"/>
          </a:xfrm>
          <a:prstGeom prst="rect">
            <a:avLst/>
          </a:prstGeom>
        </p:spPr>
        <p:txBody>
          <a:bodyPr/>
          <a:lstStyle>
            <a:lvl1pPr>
              <a:buFontTx/>
              <a:buNone/>
              <a:defRPr sz="1800">
                <a:solidFill>
                  <a:schemeClr val="bg1"/>
                </a:solidFill>
              </a:defRPr>
            </a:lvl1pPr>
          </a:lstStyle>
          <a:p>
            <a:r>
              <a:rPr lang="en-US" dirty="0" smtClean="0"/>
              <a:t>Click to add table</a:t>
            </a:r>
            <a:endParaRPr lang="en-US" dirty="0"/>
          </a:p>
        </p:txBody>
      </p:sp>
    </p:spTree>
    <p:extLst>
      <p:ext uri="{BB962C8B-B14F-4D97-AF65-F5344CB8AC3E}">
        <p14:creationId xmlns:p14="http://schemas.microsoft.com/office/powerpoint/2010/main" val="692229343"/>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Information Layout Slide with Table">
    <p:spTree>
      <p:nvGrpSpPr>
        <p:cNvPr id="1" name=""/>
        <p:cNvGrpSpPr/>
        <p:nvPr/>
      </p:nvGrpSpPr>
      <p:grpSpPr>
        <a:xfrm>
          <a:off x="0" y="0"/>
          <a:ext cx="0" cy="0"/>
          <a:chOff x="0" y="0"/>
          <a:chExt cx="0" cy="0"/>
        </a:xfrm>
      </p:grpSpPr>
      <p:sp>
        <p:nvSpPr>
          <p:cNvPr id="7170" name="AutoShape 2"/>
          <p:cNvSpPr>
            <a:spLocks noChangeArrowheads="1"/>
          </p:cNvSpPr>
          <p:nvPr userDrawn="1"/>
        </p:nvSpPr>
        <p:spPr bwMode="auto">
          <a:xfrm>
            <a:off x="228600" y="1295400"/>
            <a:ext cx="8480925" cy="4724400"/>
          </a:xfrm>
          <a:prstGeom prst="roundRect">
            <a:avLst>
              <a:gd name="adj" fmla="val 8019"/>
            </a:avLst>
          </a:prstGeom>
          <a:solidFill>
            <a:srgbClr val="F0EFEF"/>
          </a:solidFill>
          <a:ln w="9525">
            <a:noFill/>
            <a:round/>
            <a:headEnd/>
            <a:tailEnd/>
          </a:ln>
        </p:spPr>
        <p:txBody>
          <a:bodyPr vert="horz" wrap="square" lIns="91440" tIns="45720" rIns="91440" bIns="45720" numCol="1" anchor="t" anchorCtr="0" compatLnSpc="1">
            <a:prstTxWarp prst="textNoShape">
              <a:avLst/>
            </a:prstTxWarp>
          </a:bodyPr>
          <a:lstStyle/>
          <a:p>
            <a:endParaRPr lang="en-US" dirty="0">
              <a:solidFill>
                <a:srgbClr val="F0EFEF"/>
              </a:solidFill>
            </a:endParaRPr>
          </a:p>
        </p:txBody>
      </p:sp>
      <p:sp>
        <p:nvSpPr>
          <p:cNvPr id="13" name="Chart Placeholder 9"/>
          <p:cNvSpPr>
            <a:spLocks noGrp="1"/>
          </p:cNvSpPr>
          <p:nvPr>
            <p:ph type="chart" sz="quarter" idx="14"/>
          </p:nvPr>
        </p:nvSpPr>
        <p:spPr>
          <a:xfrm>
            <a:off x="5105400" y="3962400"/>
            <a:ext cx="3276600" cy="1905000"/>
          </a:xfrm>
          <a:prstGeom prst="rect">
            <a:avLst/>
          </a:prstGeom>
        </p:spPr>
        <p:txBody>
          <a:bodyPr/>
          <a:lstStyle>
            <a:lvl1pPr>
              <a:buNone/>
              <a:defRPr/>
            </a:lvl1pPr>
          </a:lstStyle>
          <a:p>
            <a:r>
              <a:rPr lang="en-US" dirty="0" smtClean="0"/>
              <a:t>Click icon to add chart</a:t>
            </a:r>
            <a:endParaRPr lang="en-US" dirty="0"/>
          </a:p>
        </p:txBody>
      </p:sp>
      <p:sp>
        <p:nvSpPr>
          <p:cNvPr id="14" name="Text Placeholder 9"/>
          <p:cNvSpPr>
            <a:spLocks noGrp="1"/>
          </p:cNvSpPr>
          <p:nvPr>
            <p:ph type="body" sz="quarter" idx="16" hasCustomPrompt="1"/>
          </p:nvPr>
        </p:nvSpPr>
        <p:spPr>
          <a:xfrm>
            <a:off x="504824" y="1447800"/>
            <a:ext cx="2924175" cy="381000"/>
          </a:xfrm>
          <a:prstGeom prst="rect">
            <a:avLst/>
          </a:prstGeom>
        </p:spPr>
        <p:txBody>
          <a:bodyPr/>
          <a:lstStyle>
            <a:lvl1pPr marL="0" indent="0">
              <a:buNone/>
              <a:defRPr sz="2000" b="1" i="0">
                <a:solidFill>
                  <a:schemeClr val="bg1"/>
                </a:solidFill>
                <a:latin typeface="+mj-lt"/>
              </a:defRPr>
            </a:lvl1pPr>
          </a:lstStyle>
          <a:p>
            <a:pPr lvl="0"/>
            <a:r>
              <a:rPr lang="en-US" dirty="0" smtClean="0"/>
              <a:t>Click to edit text</a:t>
            </a:r>
          </a:p>
        </p:txBody>
      </p:sp>
      <p:sp>
        <p:nvSpPr>
          <p:cNvPr id="15" name="Picture Placeholder 6"/>
          <p:cNvSpPr>
            <a:spLocks noGrp="1"/>
          </p:cNvSpPr>
          <p:nvPr>
            <p:ph type="pic" sz="quarter" idx="17"/>
          </p:nvPr>
        </p:nvSpPr>
        <p:spPr>
          <a:xfrm>
            <a:off x="533400" y="1981200"/>
            <a:ext cx="2514600" cy="1828800"/>
          </a:xfrm>
          <a:prstGeom prst="rect">
            <a:avLst/>
          </a:prstGeom>
        </p:spPr>
        <p:txBody>
          <a:bodyPr/>
          <a:lstStyle>
            <a:lvl1pPr>
              <a:buNone/>
              <a:defRPr/>
            </a:lvl1pPr>
          </a:lstStyle>
          <a:p>
            <a:r>
              <a:rPr lang="en-US" dirty="0" smtClean="0"/>
              <a:t>Click icon to add picture</a:t>
            </a:r>
            <a:endParaRPr lang="en-US" dirty="0"/>
          </a:p>
        </p:txBody>
      </p:sp>
      <p:sp>
        <p:nvSpPr>
          <p:cNvPr id="16" name="Text Placeholder 8"/>
          <p:cNvSpPr>
            <a:spLocks noGrp="1"/>
          </p:cNvSpPr>
          <p:nvPr>
            <p:ph type="body" sz="quarter" idx="15"/>
          </p:nvPr>
        </p:nvSpPr>
        <p:spPr>
          <a:xfrm>
            <a:off x="3200400" y="1981200"/>
            <a:ext cx="5181600" cy="1828800"/>
          </a:xfrm>
          <a:prstGeom prst="rect">
            <a:avLst/>
          </a:prstGeom>
        </p:spPr>
        <p:txBody>
          <a:bodyPr/>
          <a:lstStyle>
            <a:lvl1pPr marL="0" indent="0" algn="just">
              <a:lnSpc>
                <a:spcPct val="100000"/>
              </a:lnSpc>
              <a:spcBef>
                <a:spcPts val="0"/>
              </a:spcBef>
              <a:spcAft>
                <a:spcPts val="600"/>
              </a:spcAft>
              <a:buNone/>
              <a:defRPr sz="1200">
                <a:solidFill>
                  <a:schemeClr val="bg1"/>
                </a:solidFill>
                <a:latin typeface="+mj-lt"/>
              </a:defRPr>
            </a:lvl1pPr>
          </a:lstStyle>
          <a:p>
            <a:pPr lvl="0"/>
            <a:r>
              <a:rPr lang="en-US" smtClean="0"/>
              <a:t>Click to edit Master text styles</a:t>
            </a:r>
          </a:p>
        </p:txBody>
      </p:sp>
      <p:sp>
        <p:nvSpPr>
          <p:cNvPr id="8" name="Text Placeholder 9"/>
          <p:cNvSpPr>
            <a:spLocks noGrp="1"/>
          </p:cNvSpPr>
          <p:nvPr>
            <p:ph type="body" sz="quarter" idx="19" hasCustomPrompt="1"/>
          </p:nvPr>
        </p:nvSpPr>
        <p:spPr>
          <a:xfrm>
            <a:off x="3810000" y="1524000"/>
            <a:ext cx="4419600" cy="304800"/>
          </a:xfrm>
          <a:prstGeom prst="rect">
            <a:avLst/>
          </a:prstGeom>
        </p:spPr>
        <p:txBody>
          <a:bodyPr/>
          <a:lstStyle>
            <a:lvl1pPr marL="0" indent="0" algn="r">
              <a:buNone/>
              <a:defRPr sz="1400" b="1" i="0">
                <a:solidFill>
                  <a:schemeClr val="bg1"/>
                </a:solidFill>
                <a:latin typeface="+mj-lt"/>
              </a:defRPr>
            </a:lvl1pPr>
          </a:lstStyle>
          <a:p>
            <a:pPr lvl="0"/>
            <a:r>
              <a:rPr lang="en-US" dirty="0" smtClean="0"/>
              <a:t>Click to text</a:t>
            </a:r>
          </a:p>
        </p:txBody>
      </p:sp>
      <p:sp>
        <p:nvSpPr>
          <p:cNvPr id="9" name="Text Placeholder 5"/>
          <p:cNvSpPr>
            <a:spLocks noGrp="1"/>
          </p:cNvSpPr>
          <p:nvPr>
            <p:ph type="body" sz="quarter" idx="20" hasCustomPrompt="1"/>
          </p:nvPr>
        </p:nvSpPr>
        <p:spPr>
          <a:xfrm>
            <a:off x="419100" y="800100"/>
            <a:ext cx="5829300" cy="419100"/>
          </a:xfrm>
          <a:prstGeom prst="rect">
            <a:avLst/>
          </a:prstGeom>
        </p:spPr>
        <p:txBody>
          <a:bodyPr/>
          <a:lstStyle>
            <a:lvl1pPr>
              <a:buNone/>
              <a:defRPr sz="2200" b="1" i="0">
                <a:solidFill>
                  <a:schemeClr val="bg1"/>
                </a:solidFill>
                <a:latin typeface="+mj-lt"/>
              </a:defRPr>
            </a:lvl1pPr>
          </a:lstStyle>
          <a:p>
            <a:pPr lvl="0"/>
            <a:r>
              <a:rPr lang="en-US" dirty="0" smtClean="0"/>
              <a:t>Click to edit text</a:t>
            </a:r>
            <a:endParaRPr lang="en-US" dirty="0"/>
          </a:p>
        </p:txBody>
      </p:sp>
      <p:sp>
        <p:nvSpPr>
          <p:cNvPr id="10" name="Text Placeholder 8"/>
          <p:cNvSpPr>
            <a:spLocks noGrp="1"/>
          </p:cNvSpPr>
          <p:nvPr>
            <p:ph type="body" sz="quarter" idx="21"/>
          </p:nvPr>
        </p:nvSpPr>
        <p:spPr>
          <a:xfrm>
            <a:off x="533400" y="3962400"/>
            <a:ext cx="4343400" cy="1905000"/>
          </a:xfrm>
          <a:prstGeom prst="rect">
            <a:avLst/>
          </a:prstGeom>
        </p:spPr>
        <p:txBody>
          <a:bodyPr/>
          <a:lstStyle>
            <a:lvl1pPr marL="0" indent="0" algn="just">
              <a:lnSpc>
                <a:spcPct val="100000"/>
              </a:lnSpc>
              <a:spcBef>
                <a:spcPts val="0"/>
              </a:spcBef>
              <a:spcAft>
                <a:spcPts val="600"/>
              </a:spcAft>
              <a:buNone/>
              <a:defRPr sz="1200">
                <a:solidFill>
                  <a:schemeClr val="bg1"/>
                </a:solidFill>
                <a:latin typeface="+mj-lt"/>
              </a:defRPr>
            </a:lvl1pPr>
          </a:lstStyle>
          <a:p>
            <a:pPr lvl="0"/>
            <a:r>
              <a:rPr lang="en-US" smtClean="0"/>
              <a:t>Click to edit Master text styles</a:t>
            </a:r>
          </a:p>
        </p:txBody>
      </p:sp>
    </p:spTree>
    <p:extLst>
      <p:ext uri="{BB962C8B-B14F-4D97-AF65-F5344CB8AC3E}">
        <p14:creationId xmlns:p14="http://schemas.microsoft.com/office/powerpoint/2010/main" val="35455651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Information Layout Slide with Pie Chart">
    <p:spTree>
      <p:nvGrpSpPr>
        <p:cNvPr id="1" name=""/>
        <p:cNvGrpSpPr/>
        <p:nvPr/>
      </p:nvGrpSpPr>
      <p:grpSpPr>
        <a:xfrm>
          <a:off x="0" y="0"/>
          <a:ext cx="0" cy="0"/>
          <a:chOff x="0" y="0"/>
          <a:chExt cx="0" cy="0"/>
        </a:xfrm>
      </p:grpSpPr>
      <p:sp>
        <p:nvSpPr>
          <p:cNvPr id="4" name="Chart Placeholder 9"/>
          <p:cNvSpPr>
            <a:spLocks noGrp="1"/>
          </p:cNvSpPr>
          <p:nvPr>
            <p:ph type="chart" sz="quarter" idx="14"/>
          </p:nvPr>
        </p:nvSpPr>
        <p:spPr>
          <a:xfrm>
            <a:off x="457200" y="1523999"/>
            <a:ext cx="2819400" cy="2057401"/>
          </a:xfrm>
          <a:prstGeom prst="rect">
            <a:avLst/>
          </a:prstGeom>
        </p:spPr>
        <p:txBody>
          <a:bodyPr/>
          <a:lstStyle>
            <a:lvl1pPr>
              <a:buNone/>
              <a:defRPr sz="2000">
                <a:solidFill>
                  <a:schemeClr val="bg1"/>
                </a:solidFill>
              </a:defRPr>
            </a:lvl1pPr>
          </a:lstStyle>
          <a:p>
            <a:r>
              <a:rPr lang="en-US" dirty="0" smtClean="0"/>
              <a:t>Click icon to add chart</a:t>
            </a:r>
            <a:endParaRPr lang="en-US" dirty="0"/>
          </a:p>
        </p:txBody>
      </p:sp>
      <p:sp>
        <p:nvSpPr>
          <p:cNvPr id="8" name="Text Placeholder 5"/>
          <p:cNvSpPr>
            <a:spLocks noGrp="1"/>
          </p:cNvSpPr>
          <p:nvPr>
            <p:ph type="body" sz="quarter" idx="20" hasCustomPrompt="1"/>
          </p:nvPr>
        </p:nvSpPr>
        <p:spPr>
          <a:xfrm>
            <a:off x="419100" y="800100"/>
            <a:ext cx="5829300" cy="419100"/>
          </a:xfrm>
          <a:prstGeom prst="rect">
            <a:avLst/>
          </a:prstGeom>
        </p:spPr>
        <p:txBody>
          <a:bodyPr/>
          <a:lstStyle>
            <a:lvl1pPr>
              <a:buNone/>
              <a:defRPr sz="2200" b="1" i="0">
                <a:solidFill>
                  <a:schemeClr val="bg1"/>
                </a:solidFill>
                <a:latin typeface="+mj-lt"/>
              </a:defRPr>
            </a:lvl1pPr>
          </a:lstStyle>
          <a:p>
            <a:pPr lvl="0"/>
            <a:r>
              <a:rPr lang="en-US" dirty="0" smtClean="0"/>
              <a:t>Click to edit text</a:t>
            </a:r>
            <a:endParaRPr lang="en-US" dirty="0"/>
          </a:p>
        </p:txBody>
      </p:sp>
      <p:sp>
        <p:nvSpPr>
          <p:cNvPr id="8194" name="AutoShape 2"/>
          <p:cNvSpPr>
            <a:spLocks noChangeArrowheads="1"/>
          </p:cNvSpPr>
          <p:nvPr userDrawn="1"/>
        </p:nvSpPr>
        <p:spPr bwMode="auto">
          <a:xfrm>
            <a:off x="3352800" y="1447800"/>
            <a:ext cx="5229225" cy="2133600"/>
          </a:xfrm>
          <a:prstGeom prst="roundRect">
            <a:avLst>
              <a:gd name="adj" fmla="val 8019"/>
            </a:avLst>
          </a:prstGeom>
          <a:solidFill>
            <a:srgbClr val="F0EFEF"/>
          </a:solidFill>
          <a:ln w="9525">
            <a:noFill/>
            <a:round/>
            <a:headEnd/>
            <a:tailEnd/>
          </a:ln>
        </p:spPr>
        <p:txBody>
          <a:bodyPr vert="horz" wrap="square" lIns="91440" tIns="45720" rIns="91440" bIns="45720" numCol="1" anchor="t" anchorCtr="0" compatLnSpc="1">
            <a:prstTxWarp prst="textNoShape">
              <a:avLst/>
            </a:prstTxWarp>
          </a:bodyPr>
          <a:lstStyle/>
          <a:p>
            <a:endParaRPr lang="en-US" dirty="0">
              <a:solidFill>
                <a:srgbClr val="F0EFEF"/>
              </a:solidFill>
            </a:endParaRPr>
          </a:p>
        </p:txBody>
      </p:sp>
      <p:sp>
        <p:nvSpPr>
          <p:cNvPr id="10" name="Chart Placeholder 9"/>
          <p:cNvSpPr>
            <a:spLocks noGrp="1"/>
          </p:cNvSpPr>
          <p:nvPr>
            <p:ph type="chart" sz="quarter" idx="21"/>
          </p:nvPr>
        </p:nvSpPr>
        <p:spPr>
          <a:xfrm>
            <a:off x="5791200" y="3886201"/>
            <a:ext cx="2590800" cy="2057400"/>
          </a:xfrm>
          <a:prstGeom prst="rect">
            <a:avLst/>
          </a:prstGeom>
        </p:spPr>
        <p:txBody>
          <a:bodyPr/>
          <a:lstStyle>
            <a:lvl1pPr>
              <a:buNone/>
              <a:defRPr sz="2000">
                <a:solidFill>
                  <a:schemeClr val="bg1"/>
                </a:solidFill>
              </a:defRPr>
            </a:lvl1pPr>
          </a:lstStyle>
          <a:p>
            <a:r>
              <a:rPr lang="en-US" dirty="0" smtClean="0"/>
              <a:t>Click icon to add chart</a:t>
            </a:r>
            <a:endParaRPr lang="en-US" dirty="0"/>
          </a:p>
        </p:txBody>
      </p:sp>
      <p:sp>
        <p:nvSpPr>
          <p:cNvPr id="12" name="Text Placeholder 9"/>
          <p:cNvSpPr>
            <a:spLocks noGrp="1"/>
          </p:cNvSpPr>
          <p:nvPr>
            <p:ph type="body" sz="quarter" idx="16" hasCustomPrompt="1"/>
          </p:nvPr>
        </p:nvSpPr>
        <p:spPr>
          <a:xfrm>
            <a:off x="3657600" y="1524000"/>
            <a:ext cx="2286000" cy="381000"/>
          </a:xfrm>
          <a:prstGeom prst="rect">
            <a:avLst/>
          </a:prstGeom>
        </p:spPr>
        <p:txBody>
          <a:bodyPr/>
          <a:lstStyle>
            <a:lvl1pPr marL="0" indent="0">
              <a:buNone/>
              <a:defRPr sz="2000" b="1" i="0">
                <a:solidFill>
                  <a:schemeClr val="bg1"/>
                </a:solidFill>
                <a:latin typeface="+mj-lt"/>
              </a:defRPr>
            </a:lvl1pPr>
          </a:lstStyle>
          <a:p>
            <a:pPr lvl="0"/>
            <a:r>
              <a:rPr lang="en-US" dirty="0" smtClean="0"/>
              <a:t>Click to edit text</a:t>
            </a:r>
          </a:p>
        </p:txBody>
      </p:sp>
      <p:sp>
        <p:nvSpPr>
          <p:cNvPr id="13" name="Picture Placeholder 6"/>
          <p:cNvSpPr>
            <a:spLocks noGrp="1"/>
          </p:cNvSpPr>
          <p:nvPr>
            <p:ph type="pic" sz="quarter" idx="17"/>
          </p:nvPr>
        </p:nvSpPr>
        <p:spPr>
          <a:xfrm>
            <a:off x="3657600" y="2057400"/>
            <a:ext cx="1752600" cy="1295400"/>
          </a:xfrm>
          <a:prstGeom prst="rect">
            <a:avLst/>
          </a:prstGeom>
        </p:spPr>
        <p:txBody>
          <a:bodyPr/>
          <a:lstStyle>
            <a:lvl1pPr>
              <a:buNone/>
              <a:defRPr sz="1200">
                <a:solidFill>
                  <a:schemeClr val="bg1"/>
                </a:solidFill>
              </a:defRPr>
            </a:lvl1pPr>
          </a:lstStyle>
          <a:p>
            <a:r>
              <a:rPr lang="en-US" dirty="0" smtClean="0"/>
              <a:t>Click icon to add picture</a:t>
            </a:r>
            <a:endParaRPr lang="en-US" dirty="0"/>
          </a:p>
        </p:txBody>
      </p:sp>
      <p:sp>
        <p:nvSpPr>
          <p:cNvPr id="14" name="Text Placeholder 8"/>
          <p:cNvSpPr>
            <a:spLocks noGrp="1"/>
          </p:cNvSpPr>
          <p:nvPr>
            <p:ph type="body" sz="quarter" idx="15"/>
          </p:nvPr>
        </p:nvSpPr>
        <p:spPr>
          <a:xfrm>
            <a:off x="5562600" y="2057400"/>
            <a:ext cx="2819400" cy="1371600"/>
          </a:xfrm>
          <a:prstGeom prst="rect">
            <a:avLst/>
          </a:prstGeom>
        </p:spPr>
        <p:txBody>
          <a:bodyPr/>
          <a:lstStyle>
            <a:lvl1pPr marL="0" indent="0" algn="just">
              <a:lnSpc>
                <a:spcPct val="100000"/>
              </a:lnSpc>
              <a:spcBef>
                <a:spcPts val="0"/>
              </a:spcBef>
              <a:spcAft>
                <a:spcPts val="600"/>
              </a:spcAft>
              <a:buNone/>
              <a:defRPr sz="1200">
                <a:solidFill>
                  <a:schemeClr val="bg1"/>
                </a:solidFill>
                <a:latin typeface="+mj-lt"/>
              </a:defRPr>
            </a:lvl1pPr>
          </a:lstStyle>
          <a:p>
            <a:pPr lvl="0"/>
            <a:r>
              <a:rPr lang="en-US" smtClean="0"/>
              <a:t>Click to edit Master text styles</a:t>
            </a:r>
          </a:p>
        </p:txBody>
      </p:sp>
      <p:sp>
        <p:nvSpPr>
          <p:cNvPr id="15" name="Text Placeholder 9"/>
          <p:cNvSpPr>
            <a:spLocks noGrp="1"/>
          </p:cNvSpPr>
          <p:nvPr>
            <p:ph type="body" sz="quarter" idx="19" hasCustomPrompt="1"/>
          </p:nvPr>
        </p:nvSpPr>
        <p:spPr>
          <a:xfrm>
            <a:off x="6019800" y="1571625"/>
            <a:ext cx="2286000" cy="304800"/>
          </a:xfrm>
          <a:prstGeom prst="rect">
            <a:avLst/>
          </a:prstGeom>
        </p:spPr>
        <p:txBody>
          <a:bodyPr/>
          <a:lstStyle>
            <a:lvl1pPr marL="0" indent="0">
              <a:buNone/>
              <a:defRPr sz="1400" b="1" i="0">
                <a:solidFill>
                  <a:schemeClr val="bg1"/>
                </a:solidFill>
                <a:latin typeface="+mj-lt"/>
              </a:defRPr>
            </a:lvl1pPr>
          </a:lstStyle>
          <a:p>
            <a:pPr lvl="0"/>
            <a:r>
              <a:rPr lang="en-US" dirty="0" smtClean="0"/>
              <a:t>Click to text</a:t>
            </a:r>
          </a:p>
        </p:txBody>
      </p:sp>
      <p:sp>
        <p:nvSpPr>
          <p:cNvPr id="16" name="AutoShape 2"/>
          <p:cNvSpPr>
            <a:spLocks noChangeArrowheads="1"/>
          </p:cNvSpPr>
          <p:nvPr userDrawn="1"/>
        </p:nvSpPr>
        <p:spPr bwMode="auto">
          <a:xfrm>
            <a:off x="304800" y="3810000"/>
            <a:ext cx="5229225" cy="2133600"/>
          </a:xfrm>
          <a:prstGeom prst="roundRect">
            <a:avLst>
              <a:gd name="adj" fmla="val 8019"/>
            </a:avLst>
          </a:prstGeom>
          <a:solidFill>
            <a:srgbClr val="F0EFEF"/>
          </a:solidFill>
          <a:ln w="9525">
            <a:noFill/>
            <a:round/>
            <a:headEnd/>
            <a:tailEnd/>
          </a:ln>
        </p:spPr>
        <p:txBody>
          <a:bodyPr vert="horz" wrap="square" lIns="91440" tIns="45720" rIns="91440" bIns="45720" numCol="1" anchor="t" anchorCtr="0" compatLnSpc="1">
            <a:prstTxWarp prst="textNoShape">
              <a:avLst/>
            </a:prstTxWarp>
          </a:bodyPr>
          <a:lstStyle/>
          <a:p>
            <a:endParaRPr lang="en-US" dirty="0">
              <a:solidFill>
                <a:srgbClr val="F0EFEF"/>
              </a:solidFill>
            </a:endParaRPr>
          </a:p>
        </p:txBody>
      </p:sp>
      <p:sp>
        <p:nvSpPr>
          <p:cNvPr id="17" name="Text Placeholder 9"/>
          <p:cNvSpPr>
            <a:spLocks noGrp="1"/>
          </p:cNvSpPr>
          <p:nvPr>
            <p:ph type="body" sz="quarter" idx="22" hasCustomPrompt="1"/>
          </p:nvPr>
        </p:nvSpPr>
        <p:spPr>
          <a:xfrm>
            <a:off x="609600" y="3886200"/>
            <a:ext cx="2286000" cy="381000"/>
          </a:xfrm>
          <a:prstGeom prst="rect">
            <a:avLst/>
          </a:prstGeom>
        </p:spPr>
        <p:txBody>
          <a:bodyPr/>
          <a:lstStyle>
            <a:lvl1pPr marL="0" indent="0">
              <a:buNone/>
              <a:defRPr sz="2000" b="1" i="0">
                <a:solidFill>
                  <a:schemeClr val="bg1"/>
                </a:solidFill>
                <a:latin typeface="+mj-lt"/>
              </a:defRPr>
            </a:lvl1pPr>
          </a:lstStyle>
          <a:p>
            <a:pPr lvl="0"/>
            <a:r>
              <a:rPr lang="en-US" dirty="0" smtClean="0"/>
              <a:t>Click to edit text</a:t>
            </a:r>
          </a:p>
        </p:txBody>
      </p:sp>
      <p:sp>
        <p:nvSpPr>
          <p:cNvPr id="18" name="Picture Placeholder 6"/>
          <p:cNvSpPr>
            <a:spLocks noGrp="1"/>
          </p:cNvSpPr>
          <p:nvPr>
            <p:ph type="pic" sz="quarter" idx="23"/>
          </p:nvPr>
        </p:nvSpPr>
        <p:spPr>
          <a:xfrm>
            <a:off x="609600" y="4419600"/>
            <a:ext cx="1752600" cy="1295400"/>
          </a:xfrm>
          <a:prstGeom prst="rect">
            <a:avLst/>
          </a:prstGeom>
        </p:spPr>
        <p:txBody>
          <a:bodyPr/>
          <a:lstStyle>
            <a:lvl1pPr>
              <a:buNone/>
              <a:defRPr sz="1200">
                <a:solidFill>
                  <a:schemeClr val="bg1"/>
                </a:solidFill>
              </a:defRPr>
            </a:lvl1pPr>
          </a:lstStyle>
          <a:p>
            <a:r>
              <a:rPr lang="en-US" dirty="0" smtClean="0"/>
              <a:t>Click icon to add picture</a:t>
            </a:r>
            <a:endParaRPr lang="en-US" dirty="0"/>
          </a:p>
        </p:txBody>
      </p:sp>
      <p:sp>
        <p:nvSpPr>
          <p:cNvPr id="19" name="Text Placeholder 8"/>
          <p:cNvSpPr>
            <a:spLocks noGrp="1"/>
          </p:cNvSpPr>
          <p:nvPr>
            <p:ph type="body" sz="quarter" idx="24"/>
          </p:nvPr>
        </p:nvSpPr>
        <p:spPr>
          <a:xfrm>
            <a:off x="2514600" y="4419600"/>
            <a:ext cx="2819400" cy="1371600"/>
          </a:xfrm>
          <a:prstGeom prst="rect">
            <a:avLst/>
          </a:prstGeom>
        </p:spPr>
        <p:txBody>
          <a:bodyPr/>
          <a:lstStyle>
            <a:lvl1pPr marL="0" indent="0" algn="just">
              <a:lnSpc>
                <a:spcPct val="100000"/>
              </a:lnSpc>
              <a:spcBef>
                <a:spcPts val="0"/>
              </a:spcBef>
              <a:spcAft>
                <a:spcPts val="600"/>
              </a:spcAft>
              <a:buNone/>
              <a:defRPr sz="1200">
                <a:solidFill>
                  <a:schemeClr val="bg1"/>
                </a:solidFill>
                <a:latin typeface="+mj-lt"/>
              </a:defRPr>
            </a:lvl1pPr>
          </a:lstStyle>
          <a:p>
            <a:pPr lvl="0"/>
            <a:r>
              <a:rPr lang="en-US" smtClean="0"/>
              <a:t>Click to edit Master text styles</a:t>
            </a:r>
          </a:p>
        </p:txBody>
      </p:sp>
      <p:sp>
        <p:nvSpPr>
          <p:cNvPr id="20" name="Text Placeholder 9"/>
          <p:cNvSpPr>
            <a:spLocks noGrp="1"/>
          </p:cNvSpPr>
          <p:nvPr>
            <p:ph type="body" sz="quarter" idx="25" hasCustomPrompt="1"/>
          </p:nvPr>
        </p:nvSpPr>
        <p:spPr>
          <a:xfrm>
            <a:off x="2971800" y="3933825"/>
            <a:ext cx="2286000" cy="304800"/>
          </a:xfrm>
          <a:prstGeom prst="rect">
            <a:avLst/>
          </a:prstGeom>
        </p:spPr>
        <p:txBody>
          <a:bodyPr/>
          <a:lstStyle>
            <a:lvl1pPr marL="0" indent="0">
              <a:buNone/>
              <a:defRPr sz="1400" b="1" i="0">
                <a:solidFill>
                  <a:schemeClr val="bg1"/>
                </a:solidFill>
                <a:latin typeface="+mj-lt"/>
              </a:defRPr>
            </a:lvl1pPr>
          </a:lstStyle>
          <a:p>
            <a:pPr lvl="0"/>
            <a:r>
              <a:rPr lang="en-US" dirty="0" smtClean="0"/>
              <a:t>Click to text</a:t>
            </a:r>
          </a:p>
        </p:txBody>
      </p:sp>
    </p:spTree>
    <p:extLst>
      <p:ext uri="{BB962C8B-B14F-4D97-AF65-F5344CB8AC3E}">
        <p14:creationId xmlns:p14="http://schemas.microsoft.com/office/powerpoint/2010/main" val="1724241392"/>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ack Cover Slide">
    <p:spTree>
      <p:nvGrpSpPr>
        <p:cNvPr id="1" name=""/>
        <p:cNvGrpSpPr/>
        <p:nvPr/>
      </p:nvGrpSpPr>
      <p:grpSpPr>
        <a:xfrm>
          <a:off x="0" y="0"/>
          <a:ext cx="0" cy="0"/>
          <a:chOff x="0" y="0"/>
          <a:chExt cx="0" cy="0"/>
        </a:xfrm>
      </p:grpSpPr>
      <p:sp>
        <p:nvSpPr>
          <p:cNvPr id="12" name="Text Placeholder 5"/>
          <p:cNvSpPr>
            <a:spLocks noGrp="1"/>
          </p:cNvSpPr>
          <p:nvPr>
            <p:ph type="body" sz="quarter" idx="20" hasCustomPrompt="1"/>
          </p:nvPr>
        </p:nvSpPr>
        <p:spPr>
          <a:xfrm>
            <a:off x="419100" y="838200"/>
            <a:ext cx="8305800" cy="838200"/>
          </a:xfrm>
          <a:prstGeom prst="rect">
            <a:avLst/>
          </a:prstGeom>
        </p:spPr>
        <p:txBody>
          <a:bodyPr/>
          <a:lstStyle>
            <a:lvl1pPr algn="ctr">
              <a:buNone/>
              <a:defRPr sz="4000" b="1" i="1">
                <a:solidFill>
                  <a:schemeClr val="bg1"/>
                </a:solidFill>
                <a:latin typeface="+mj-lt"/>
              </a:defRPr>
            </a:lvl1pPr>
          </a:lstStyle>
          <a:p>
            <a:pPr lvl="0"/>
            <a:r>
              <a:rPr lang="en-US" dirty="0" smtClean="0"/>
              <a:t>Where Will the New Roads Lead…</a:t>
            </a:r>
            <a:endParaRPr lang="en-US" dirty="0"/>
          </a:p>
        </p:txBody>
      </p:sp>
      <p:pic>
        <p:nvPicPr>
          <p:cNvPr id="4705" name="Picture 4704" descr="http://www.netizenwallpapers.com/upload/DesktopWallpapers/cache/Cute-032-baby-032-laptop-1920x1080.jpg"/>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571500" y="1524000"/>
            <a:ext cx="8001000" cy="460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7392052"/>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dirty="0">
              <a:solidFill>
                <a:srgbClr val="F0EFEF"/>
              </a:solidFill>
            </a:endParaRPr>
          </a:p>
        </p:txBody>
      </p:sp>
      <p:sp>
        <p:nvSpPr>
          <p:cNvPr id="3"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dirty="0">
              <a:solidFill>
                <a:srgbClr val="F0EFEF"/>
              </a:solidFill>
            </a:endParaRPr>
          </a:p>
        </p:txBody>
      </p:sp>
      <p:sp>
        <p:nvSpPr>
          <p:cNvPr id="4" name="Rectangle 6"/>
          <p:cNvSpPr>
            <a:spLocks noGrp="1" noChangeArrowheads="1"/>
          </p:cNvSpPr>
          <p:nvPr>
            <p:ph type="sldNum" sz="quarter" idx="12"/>
          </p:nvPr>
        </p:nvSpPr>
        <p:spPr>
          <a:xfrm>
            <a:off x="6553200" y="6245225"/>
            <a:ext cx="2133600" cy="476250"/>
          </a:xfrm>
          <a:prstGeom prst="rect">
            <a:avLst/>
          </a:prstGeom>
          <a:ln/>
        </p:spPr>
        <p:txBody>
          <a:bodyPr/>
          <a:lstStyle>
            <a:lvl1pPr>
              <a:defRPr/>
            </a:lvl1pPr>
          </a:lstStyle>
          <a:p>
            <a:pPr>
              <a:defRPr/>
            </a:pPr>
            <a:fld id="{9E8CE0F9-45E9-4AB1-9CD9-3DD1A6E487BA}" type="slidenum">
              <a:rPr lang="en-US">
                <a:solidFill>
                  <a:srgbClr val="F0EFEF"/>
                </a:solidFill>
              </a:rPr>
              <a:pPr>
                <a:defRPr/>
              </a:pPr>
              <a:t>‹#›</a:t>
            </a:fld>
            <a:endParaRPr lang="en-US" dirty="0">
              <a:solidFill>
                <a:srgbClr val="F0EFEF"/>
              </a:solidFill>
            </a:endParaRPr>
          </a:p>
        </p:txBody>
      </p:sp>
    </p:spTree>
    <p:extLst>
      <p:ext uri="{BB962C8B-B14F-4D97-AF65-F5344CB8AC3E}">
        <p14:creationId xmlns:p14="http://schemas.microsoft.com/office/powerpoint/2010/main" val="70647251"/>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dirty="0">
              <a:solidFill>
                <a:srgbClr val="F0EFEF"/>
              </a:solidFill>
            </a:endParaRPr>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dirty="0">
              <a:solidFill>
                <a:srgbClr val="F0EFEF"/>
              </a:solidFill>
            </a:endParaRPr>
          </a:p>
        </p:txBody>
      </p:sp>
      <p:sp>
        <p:nvSpPr>
          <p:cNvPr id="6" name="Rectangle 6"/>
          <p:cNvSpPr>
            <a:spLocks noGrp="1" noChangeArrowheads="1"/>
          </p:cNvSpPr>
          <p:nvPr>
            <p:ph type="sldNum" sz="quarter" idx="12"/>
          </p:nvPr>
        </p:nvSpPr>
        <p:spPr>
          <a:xfrm>
            <a:off x="6553200" y="6245225"/>
            <a:ext cx="2133600" cy="476250"/>
          </a:xfrm>
          <a:prstGeom prst="rect">
            <a:avLst/>
          </a:prstGeom>
          <a:ln/>
        </p:spPr>
        <p:txBody>
          <a:bodyPr/>
          <a:lstStyle>
            <a:lvl1pPr>
              <a:defRPr/>
            </a:lvl1pPr>
          </a:lstStyle>
          <a:p>
            <a:pPr>
              <a:defRPr/>
            </a:pPr>
            <a:fld id="{671CC2D6-9C27-4DBF-B570-BBABB33157D5}" type="slidenum">
              <a:rPr lang="en-US">
                <a:solidFill>
                  <a:srgbClr val="F0EFEF"/>
                </a:solidFill>
              </a:rPr>
              <a:pPr>
                <a:defRPr/>
              </a:pPr>
              <a:t>‹#›</a:t>
            </a:fld>
            <a:endParaRPr lang="en-US" dirty="0">
              <a:solidFill>
                <a:srgbClr val="F0EFEF"/>
              </a:solidFill>
            </a:endParaRPr>
          </a:p>
        </p:txBody>
      </p:sp>
    </p:spTree>
    <p:extLst>
      <p:ext uri="{BB962C8B-B14F-4D97-AF65-F5344CB8AC3E}">
        <p14:creationId xmlns:p14="http://schemas.microsoft.com/office/powerpoint/2010/main" val="336186274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4" Type="http://schemas.openxmlformats.org/officeDocument/2006/relationships/slideLayout" Target="../slideLayouts/slideLayout12.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5" Type="http://schemas.openxmlformats.org/officeDocument/2006/relationships/slideLayout" Target="../slideLayouts/slideLayout21.xml"/><Relationship Id="rId10" Type="http://schemas.openxmlformats.org/officeDocument/2006/relationships/image" Target="../media/image1.png"/><Relationship Id="rId4" Type="http://schemas.openxmlformats.org/officeDocument/2006/relationships/slideLayout" Target="../slideLayouts/slideLayout20.xml"/><Relationship Id="rId9"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4" name="Rectangle 1258"/>
          <p:cNvSpPr>
            <a:spLocks noChangeArrowheads="1"/>
          </p:cNvSpPr>
          <p:nvPr/>
        </p:nvSpPr>
        <p:spPr bwMode="auto">
          <a:xfrm>
            <a:off x="1" y="0"/>
            <a:ext cx="9143999" cy="1076326"/>
          </a:xfrm>
          <a:prstGeom prst="rect">
            <a:avLst/>
          </a:prstGeom>
          <a:solidFill>
            <a:schemeClr val="tx2">
              <a:lumMod val="90000"/>
            </a:schemeClr>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 name="Freeform 1259"/>
          <p:cNvSpPr>
            <a:spLocks/>
          </p:cNvSpPr>
          <p:nvPr/>
        </p:nvSpPr>
        <p:spPr bwMode="auto">
          <a:xfrm>
            <a:off x="1" y="152400"/>
            <a:ext cx="9143999" cy="6561137"/>
          </a:xfrm>
          <a:custGeom>
            <a:avLst/>
            <a:gdLst/>
            <a:ahLst/>
            <a:cxnLst>
              <a:cxn ang="0">
                <a:pos x="3240" y="239"/>
              </a:cxn>
              <a:cxn ang="0">
                <a:pos x="3240" y="2464"/>
              </a:cxn>
              <a:cxn ang="0">
                <a:pos x="0" y="2466"/>
              </a:cxn>
              <a:cxn ang="0">
                <a:pos x="0" y="135"/>
              </a:cxn>
              <a:cxn ang="0">
                <a:pos x="261" y="18"/>
              </a:cxn>
              <a:cxn ang="0">
                <a:pos x="514" y="143"/>
              </a:cxn>
              <a:cxn ang="0">
                <a:pos x="639" y="115"/>
              </a:cxn>
              <a:cxn ang="0">
                <a:pos x="752" y="157"/>
              </a:cxn>
              <a:cxn ang="0">
                <a:pos x="768" y="142"/>
              </a:cxn>
              <a:cxn ang="0">
                <a:pos x="941" y="76"/>
              </a:cxn>
              <a:cxn ang="0">
                <a:pos x="1092" y="129"/>
              </a:cxn>
              <a:cxn ang="0">
                <a:pos x="1126" y="163"/>
              </a:cxn>
              <a:cxn ang="0">
                <a:pos x="1366" y="160"/>
              </a:cxn>
              <a:cxn ang="0">
                <a:pos x="1496" y="122"/>
              </a:cxn>
              <a:cxn ang="0">
                <a:pos x="1609" y="173"/>
              </a:cxn>
              <a:cxn ang="0">
                <a:pos x="1787" y="80"/>
              </a:cxn>
              <a:cxn ang="0">
                <a:pos x="1969" y="168"/>
              </a:cxn>
              <a:cxn ang="0">
                <a:pos x="2221" y="122"/>
              </a:cxn>
              <a:cxn ang="0">
                <a:pos x="2332" y="80"/>
              </a:cxn>
              <a:cxn ang="0">
                <a:pos x="2456" y="109"/>
              </a:cxn>
              <a:cxn ang="0">
                <a:pos x="2724" y="22"/>
              </a:cxn>
              <a:cxn ang="0">
                <a:pos x="2931" y="181"/>
              </a:cxn>
              <a:cxn ang="0">
                <a:pos x="3240" y="239"/>
              </a:cxn>
            </a:cxnLst>
            <a:rect l="0" t="0" r="r" b="b"/>
            <a:pathLst>
              <a:path w="3240" h="2468">
                <a:moveTo>
                  <a:pt x="3240" y="239"/>
                </a:moveTo>
                <a:cubicBezTo>
                  <a:pt x="3240" y="981"/>
                  <a:pt x="3240" y="1722"/>
                  <a:pt x="3240" y="2464"/>
                </a:cubicBezTo>
                <a:cubicBezTo>
                  <a:pt x="2164" y="2468"/>
                  <a:pt x="1080" y="2464"/>
                  <a:pt x="0" y="2466"/>
                </a:cubicBezTo>
                <a:cubicBezTo>
                  <a:pt x="0" y="1689"/>
                  <a:pt x="0" y="912"/>
                  <a:pt x="0" y="135"/>
                </a:cubicBezTo>
                <a:cubicBezTo>
                  <a:pt x="57" y="68"/>
                  <a:pt x="140" y="16"/>
                  <a:pt x="261" y="18"/>
                </a:cubicBezTo>
                <a:cubicBezTo>
                  <a:pt x="381" y="19"/>
                  <a:pt x="459" y="77"/>
                  <a:pt x="514" y="143"/>
                </a:cubicBezTo>
                <a:cubicBezTo>
                  <a:pt x="545" y="124"/>
                  <a:pt x="589" y="111"/>
                  <a:pt x="639" y="115"/>
                </a:cubicBezTo>
                <a:cubicBezTo>
                  <a:pt x="685" y="118"/>
                  <a:pt x="725" y="137"/>
                  <a:pt x="752" y="157"/>
                </a:cubicBezTo>
                <a:cubicBezTo>
                  <a:pt x="759" y="154"/>
                  <a:pt x="763" y="147"/>
                  <a:pt x="768" y="142"/>
                </a:cubicBezTo>
                <a:cubicBezTo>
                  <a:pt x="809" y="103"/>
                  <a:pt x="864" y="76"/>
                  <a:pt x="941" y="76"/>
                </a:cubicBezTo>
                <a:cubicBezTo>
                  <a:pt x="1004" y="76"/>
                  <a:pt x="1056" y="100"/>
                  <a:pt x="1092" y="129"/>
                </a:cubicBezTo>
                <a:cubicBezTo>
                  <a:pt x="1104" y="139"/>
                  <a:pt x="1113" y="153"/>
                  <a:pt x="1126" y="163"/>
                </a:cubicBezTo>
                <a:cubicBezTo>
                  <a:pt x="1183" y="127"/>
                  <a:pt x="1306" y="124"/>
                  <a:pt x="1366" y="160"/>
                </a:cubicBezTo>
                <a:cubicBezTo>
                  <a:pt x="1399" y="137"/>
                  <a:pt x="1440" y="118"/>
                  <a:pt x="1496" y="122"/>
                </a:cubicBezTo>
                <a:cubicBezTo>
                  <a:pt x="1544" y="126"/>
                  <a:pt x="1582" y="150"/>
                  <a:pt x="1609" y="173"/>
                </a:cubicBezTo>
                <a:cubicBezTo>
                  <a:pt x="1644" y="122"/>
                  <a:pt x="1702" y="80"/>
                  <a:pt x="1787" y="80"/>
                </a:cubicBezTo>
                <a:cubicBezTo>
                  <a:pt x="1873" y="80"/>
                  <a:pt x="1931" y="118"/>
                  <a:pt x="1969" y="168"/>
                </a:cubicBezTo>
                <a:cubicBezTo>
                  <a:pt x="2017" y="118"/>
                  <a:pt x="2134" y="86"/>
                  <a:pt x="2221" y="122"/>
                </a:cubicBezTo>
                <a:cubicBezTo>
                  <a:pt x="2249" y="103"/>
                  <a:pt x="2287" y="83"/>
                  <a:pt x="2332" y="80"/>
                </a:cubicBezTo>
                <a:cubicBezTo>
                  <a:pt x="2382" y="76"/>
                  <a:pt x="2424" y="90"/>
                  <a:pt x="2456" y="109"/>
                </a:cubicBezTo>
                <a:cubicBezTo>
                  <a:pt x="2514" y="51"/>
                  <a:pt x="2606" y="0"/>
                  <a:pt x="2724" y="22"/>
                </a:cubicBezTo>
                <a:cubicBezTo>
                  <a:pt x="2825" y="41"/>
                  <a:pt x="2892" y="103"/>
                  <a:pt x="2931" y="181"/>
                </a:cubicBezTo>
                <a:cubicBezTo>
                  <a:pt x="3041" y="133"/>
                  <a:pt x="3184" y="177"/>
                  <a:pt x="3240" y="239"/>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cxnSp>
        <p:nvCxnSpPr>
          <p:cNvPr id="6580" name="Straight Connector 6579"/>
          <p:cNvCxnSpPr/>
          <p:nvPr/>
        </p:nvCxnSpPr>
        <p:spPr>
          <a:xfrm>
            <a:off x="260350" y="6162675"/>
            <a:ext cx="8645525" cy="38100"/>
          </a:xfrm>
          <a:prstGeom prst="line">
            <a:avLst/>
          </a:prstGeom>
          <a:ln w="3175">
            <a:solidFill>
              <a:schemeClr val="bg1">
                <a:lumMod val="75000"/>
                <a:alpha val="16863"/>
              </a:schemeClr>
            </a:solidFill>
            <a:prstDash val="sysDash"/>
          </a:ln>
        </p:spPr>
        <p:style>
          <a:lnRef idx="1">
            <a:schemeClr val="accent1"/>
          </a:lnRef>
          <a:fillRef idx="0">
            <a:schemeClr val="accent1"/>
          </a:fillRef>
          <a:effectRef idx="0">
            <a:schemeClr val="accent1"/>
          </a:effectRef>
          <a:fontRef idx="minor">
            <a:schemeClr val="tx1"/>
          </a:fontRef>
        </p:style>
      </p:cxnSp>
      <p:pic>
        <p:nvPicPr>
          <p:cNvPr id="2" name="Picture 1"/>
          <p:cNvPicPr>
            <a:picLocks noChangeAspect="1"/>
          </p:cNvPicPr>
          <p:nvPr userDrawn="1"/>
        </p:nvPicPr>
        <p:blipFill rotWithShape="1">
          <a:blip r:embed="rId10" cstate="screen">
            <a:extLst>
              <a:ext uri="{28A0092B-C50C-407E-A947-70E740481C1C}">
                <a14:useLocalDpi xmlns:a14="http://schemas.microsoft.com/office/drawing/2010/main"/>
              </a:ext>
            </a:extLst>
          </a:blip>
          <a:srcRect/>
          <a:stretch/>
        </p:blipFill>
        <p:spPr>
          <a:xfrm>
            <a:off x="76200" y="6096000"/>
            <a:ext cx="1609725" cy="859076"/>
          </a:xfrm>
          <a:prstGeom prst="rect">
            <a:avLst/>
          </a:prstGeom>
        </p:spPr>
      </p:pic>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7" r:id="rId8"/>
  </p:sldLayoutIdLst>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4" name="Rectangle 1258"/>
          <p:cNvSpPr>
            <a:spLocks noChangeArrowheads="1"/>
          </p:cNvSpPr>
          <p:nvPr/>
        </p:nvSpPr>
        <p:spPr bwMode="auto">
          <a:xfrm>
            <a:off x="1" y="0"/>
            <a:ext cx="9143999" cy="1076326"/>
          </a:xfrm>
          <a:prstGeom prst="rect">
            <a:avLst/>
          </a:prstGeom>
          <a:solidFill>
            <a:schemeClr val="tx2">
              <a:lumMod val="90000"/>
            </a:schemeClr>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solidFill>
                <a:srgbClr val="F0EFEF"/>
              </a:solidFill>
            </a:endParaRPr>
          </a:p>
        </p:txBody>
      </p:sp>
      <p:sp>
        <p:nvSpPr>
          <p:cNvPr id="5" name="Freeform 1259"/>
          <p:cNvSpPr>
            <a:spLocks/>
          </p:cNvSpPr>
          <p:nvPr/>
        </p:nvSpPr>
        <p:spPr bwMode="auto">
          <a:xfrm>
            <a:off x="1" y="152400"/>
            <a:ext cx="9143999" cy="6561137"/>
          </a:xfrm>
          <a:custGeom>
            <a:avLst/>
            <a:gdLst/>
            <a:ahLst/>
            <a:cxnLst>
              <a:cxn ang="0">
                <a:pos x="3240" y="239"/>
              </a:cxn>
              <a:cxn ang="0">
                <a:pos x="3240" y="2464"/>
              </a:cxn>
              <a:cxn ang="0">
                <a:pos x="0" y="2466"/>
              </a:cxn>
              <a:cxn ang="0">
                <a:pos x="0" y="135"/>
              </a:cxn>
              <a:cxn ang="0">
                <a:pos x="261" y="18"/>
              </a:cxn>
              <a:cxn ang="0">
                <a:pos x="514" y="143"/>
              </a:cxn>
              <a:cxn ang="0">
                <a:pos x="639" y="115"/>
              </a:cxn>
              <a:cxn ang="0">
                <a:pos x="752" y="157"/>
              </a:cxn>
              <a:cxn ang="0">
                <a:pos x="768" y="142"/>
              </a:cxn>
              <a:cxn ang="0">
                <a:pos x="941" y="76"/>
              </a:cxn>
              <a:cxn ang="0">
                <a:pos x="1092" y="129"/>
              </a:cxn>
              <a:cxn ang="0">
                <a:pos x="1126" y="163"/>
              </a:cxn>
              <a:cxn ang="0">
                <a:pos x="1366" y="160"/>
              </a:cxn>
              <a:cxn ang="0">
                <a:pos x="1496" y="122"/>
              </a:cxn>
              <a:cxn ang="0">
                <a:pos x="1609" y="173"/>
              </a:cxn>
              <a:cxn ang="0">
                <a:pos x="1787" y="80"/>
              </a:cxn>
              <a:cxn ang="0">
                <a:pos x="1969" y="168"/>
              </a:cxn>
              <a:cxn ang="0">
                <a:pos x="2221" y="122"/>
              </a:cxn>
              <a:cxn ang="0">
                <a:pos x="2332" y="80"/>
              </a:cxn>
              <a:cxn ang="0">
                <a:pos x="2456" y="109"/>
              </a:cxn>
              <a:cxn ang="0">
                <a:pos x="2724" y="22"/>
              </a:cxn>
              <a:cxn ang="0">
                <a:pos x="2931" y="181"/>
              </a:cxn>
              <a:cxn ang="0">
                <a:pos x="3240" y="239"/>
              </a:cxn>
            </a:cxnLst>
            <a:rect l="0" t="0" r="r" b="b"/>
            <a:pathLst>
              <a:path w="3240" h="2468">
                <a:moveTo>
                  <a:pt x="3240" y="239"/>
                </a:moveTo>
                <a:cubicBezTo>
                  <a:pt x="3240" y="981"/>
                  <a:pt x="3240" y="1722"/>
                  <a:pt x="3240" y="2464"/>
                </a:cubicBezTo>
                <a:cubicBezTo>
                  <a:pt x="2164" y="2468"/>
                  <a:pt x="1080" y="2464"/>
                  <a:pt x="0" y="2466"/>
                </a:cubicBezTo>
                <a:cubicBezTo>
                  <a:pt x="0" y="1689"/>
                  <a:pt x="0" y="912"/>
                  <a:pt x="0" y="135"/>
                </a:cubicBezTo>
                <a:cubicBezTo>
                  <a:pt x="57" y="68"/>
                  <a:pt x="140" y="16"/>
                  <a:pt x="261" y="18"/>
                </a:cubicBezTo>
                <a:cubicBezTo>
                  <a:pt x="381" y="19"/>
                  <a:pt x="459" y="77"/>
                  <a:pt x="514" y="143"/>
                </a:cubicBezTo>
                <a:cubicBezTo>
                  <a:pt x="545" y="124"/>
                  <a:pt x="589" y="111"/>
                  <a:pt x="639" y="115"/>
                </a:cubicBezTo>
                <a:cubicBezTo>
                  <a:pt x="685" y="118"/>
                  <a:pt x="725" y="137"/>
                  <a:pt x="752" y="157"/>
                </a:cubicBezTo>
                <a:cubicBezTo>
                  <a:pt x="759" y="154"/>
                  <a:pt x="763" y="147"/>
                  <a:pt x="768" y="142"/>
                </a:cubicBezTo>
                <a:cubicBezTo>
                  <a:pt x="809" y="103"/>
                  <a:pt x="864" y="76"/>
                  <a:pt x="941" y="76"/>
                </a:cubicBezTo>
                <a:cubicBezTo>
                  <a:pt x="1004" y="76"/>
                  <a:pt x="1056" y="100"/>
                  <a:pt x="1092" y="129"/>
                </a:cubicBezTo>
                <a:cubicBezTo>
                  <a:pt x="1104" y="139"/>
                  <a:pt x="1113" y="153"/>
                  <a:pt x="1126" y="163"/>
                </a:cubicBezTo>
                <a:cubicBezTo>
                  <a:pt x="1183" y="127"/>
                  <a:pt x="1306" y="124"/>
                  <a:pt x="1366" y="160"/>
                </a:cubicBezTo>
                <a:cubicBezTo>
                  <a:pt x="1399" y="137"/>
                  <a:pt x="1440" y="118"/>
                  <a:pt x="1496" y="122"/>
                </a:cubicBezTo>
                <a:cubicBezTo>
                  <a:pt x="1544" y="126"/>
                  <a:pt x="1582" y="150"/>
                  <a:pt x="1609" y="173"/>
                </a:cubicBezTo>
                <a:cubicBezTo>
                  <a:pt x="1644" y="122"/>
                  <a:pt x="1702" y="80"/>
                  <a:pt x="1787" y="80"/>
                </a:cubicBezTo>
                <a:cubicBezTo>
                  <a:pt x="1873" y="80"/>
                  <a:pt x="1931" y="118"/>
                  <a:pt x="1969" y="168"/>
                </a:cubicBezTo>
                <a:cubicBezTo>
                  <a:pt x="2017" y="118"/>
                  <a:pt x="2134" y="86"/>
                  <a:pt x="2221" y="122"/>
                </a:cubicBezTo>
                <a:cubicBezTo>
                  <a:pt x="2249" y="103"/>
                  <a:pt x="2287" y="83"/>
                  <a:pt x="2332" y="80"/>
                </a:cubicBezTo>
                <a:cubicBezTo>
                  <a:pt x="2382" y="76"/>
                  <a:pt x="2424" y="90"/>
                  <a:pt x="2456" y="109"/>
                </a:cubicBezTo>
                <a:cubicBezTo>
                  <a:pt x="2514" y="51"/>
                  <a:pt x="2606" y="0"/>
                  <a:pt x="2724" y="22"/>
                </a:cubicBezTo>
                <a:cubicBezTo>
                  <a:pt x="2825" y="41"/>
                  <a:pt x="2892" y="103"/>
                  <a:pt x="2931" y="181"/>
                </a:cubicBezTo>
                <a:cubicBezTo>
                  <a:pt x="3041" y="133"/>
                  <a:pt x="3184" y="177"/>
                  <a:pt x="3240" y="239"/>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solidFill>
                <a:srgbClr val="F0EFEF"/>
              </a:solidFill>
            </a:endParaRPr>
          </a:p>
        </p:txBody>
      </p:sp>
      <p:cxnSp>
        <p:nvCxnSpPr>
          <p:cNvPr id="6580" name="Straight Connector 6579"/>
          <p:cNvCxnSpPr/>
          <p:nvPr/>
        </p:nvCxnSpPr>
        <p:spPr>
          <a:xfrm>
            <a:off x="260350" y="6162675"/>
            <a:ext cx="8645525" cy="38100"/>
          </a:xfrm>
          <a:prstGeom prst="line">
            <a:avLst/>
          </a:prstGeom>
          <a:ln w="3175">
            <a:solidFill>
              <a:schemeClr val="bg1">
                <a:lumMod val="75000"/>
                <a:alpha val="16863"/>
              </a:schemeClr>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897408"/>
      </p:ext>
    </p:extLst>
  </p:cSld>
  <p:clrMap bg1="dk1" tx1="lt1" bg2="dk2" tx2="lt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4" name="Rectangle 1258"/>
          <p:cNvSpPr>
            <a:spLocks noChangeArrowheads="1"/>
          </p:cNvSpPr>
          <p:nvPr/>
        </p:nvSpPr>
        <p:spPr bwMode="auto">
          <a:xfrm>
            <a:off x="1" y="0"/>
            <a:ext cx="9143999" cy="1076326"/>
          </a:xfrm>
          <a:prstGeom prst="rect">
            <a:avLst/>
          </a:prstGeom>
          <a:solidFill>
            <a:schemeClr val="tx2">
              <a:lumMod val="90000"/>
            </a:schemeClr>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solidFill>
                <a:srgbClr val="F0EFEF"/>
              </a:solidFill>
            </a:endParaRPr>
          </a:p>
        </p:txBody>
      </p:sp>
      <p:sp>
        <p:nvSpPr>
          <p:cNvPr id="5" name="Freeform 1259"/>
          <p:cNvSpPr>
            <a:spLocks/>
          </p:cNvSpPr>
          <p:nvPr/>
        </p:nvSpPr>
        <p:spPr bwMode="auto">
          <a:xfrm>
            <a:off x="1" y="152400"/>
            <a:ext cx="9143999" cy="6561137"/>
          </a:xfrm>
          <a:custGeom>
            <a:avLst/>
            <a:gdLst/>
            <a:ahLst/>
            <a:cxnLst>
              <a:cxn ang="0">
                <a:pos x="3240" y="239"/>
              </a:cxn>
              <a:cxn ang="0">
                <a:pos x="3240" y="2464"/>
              </a:cxn>
              <a:cxn ang="0">
                <a:pos x="0" y="2466"/>
              </a:cxn>
              <a:cxn ang="0">
                <a:pos x="0" y="135"/>
              </a:cxn>
              <a:cxn ang="0">
                <a:pos x="261" y="18"/>
              </a:cxn>
              <a:cxn ang="0">
                <a:pos x="514" y="143"/>
              </a:cxn>
              <a:cxn ang="0">
                <a:pos x="639" y="115"/>
              </a:cxn>
              <a:cxn ang="0">
                <a:pos x="752" y="157"/>
              </a:cxn>
              <a:cxn ang="0">
                <a:pos x="768" y="142"/>
              </a:cxn>
              <a:cxn ang="0">
                <a:pos x="941" y="76"/>
              </a:cxn>
              <a:cxn ang="0">
                <a:pos x="1092" y="129"/>
              </a:cxn>
              <a:cxn ang="0">
                <a:pos x="1126" y="163"/>
              </a:cxn>
              <a:cxn ang="0">
                <a:pos x="1366" y="160"/>
              </a:cxn>
              <a:cxn ang="0">
                <a:pos x="1496" y="122"/>
              </a:cxn>
              <a:cxn ang="0">
                <a:pos x="1609" y="173"/>
              </a:cxn>
              <a:cxn ang="0">
                <a:pos x="1787" y="80"/>
              </a:cxn>
              <a:cxn ang="0">
                <a:pos x="1969" y="168"/>
              </a:cxn>
              <a:cxn ang="0">
                <a:pos x="2221" y="122"/>
              </a:cxn>
              <a:cxn ang="0">
                <a:pos x="2332" y="80"/>
              </a:cxn>
              <a:cxn ang="0">
                <a:pos x="2456" y="109"/>
              </a:cxn>
              <a:cxn ang="0">
                <a:pos x="2724" y="22"/>
              </a:cxn>
              <a:cxn ang="0">
                <a:pos x="2931" y="181"/>
              </a:cxn>
              <a:cxn ang="0">
                <a:pos x="3240" y="239"/>
              </a:cxn>
            </a:cxnLst>
            <a:rect l="0" t="0" r="r" b="b"/>
            <a:pathLst>
              <a:path w="3240" h="2468">
                <a:moveTo>
                  <a:pt x="3240" y="239"/>
                </a:moveTo>
                <a:cubicBezTo>
                  <a:pt x="3240" y="981"/>
                  <a:pt x="3240" y="1722"/>
                  <a:pt x="3240" y="2464"/>
                </a:cubicBezTo>
                <a:cubicBezTo>
                  <a:pt x="2164" y="2468"/>
                  <a:pt x="1080" y="2464"/>
                  <a:pt x="0" y="2466"/>
                </a:cubicBezTo>
                <a:cubicBezTo>
                  <a:pt x="0" y="1689"/>
                  <a:pt x="0" y="912"/>
                  <a:pt x="0" y="135"/>
                </a:cubicBezTo>
                <a:cubicBezTo>
                  <a:pt x="57" y="68"/>
                  <a:pt x="140" y="16"/>
                  <a:pt x="261" y="18"/>
                </a:cubicBezTo>
                <a:cubicBezTo>
                  <a:pt x="381" y="19"/>
                  <a:pt x="459" y="77"/>
                  <a:pt x="514" y="143"/>
                </a:cubicBezTo>
                <a:cubicBezTo>
                  <a:pt x="545" y="124"/>
                  <a:pt x="589" y="111"/>
                  <a:pt x="639" y="115"/>
                </a:cubicBezTo>
                <a:cubicBezTo>
                  <a:pt x="685" y="118"/>
                  <a:pt x="725" y="137"/>
                  <a:pt x="752" y="157"/>
                </a:cubicBezTo>
                <a:cubicBezTo>
                  <a:pt x="759" y="154"/>
                  <a:pt x="763" y="147"/>
                  <a:pt x="768" y="142"/>
                </a:cubicBezTo>
                <a:cubicBezTo>
                  <a:pt x="809" y="103"/>
                  <a:pt x="864" y="76"/>
                  <a:pt x="941" y="76"/>
                </a:cubicBezTo>
                <a:cubicBezTo>
                  <a:pt x="1004" y="76"/>
                  <a:pt x="1056" y="100"/>
                  <a:pt x="1092" y="129"/>
                </a:cubicBezTo>
                <a:cubicBezTo>
                  <a:pt x="1104" y="139"/>
                  <a:pt x="1113" y="153"/>
                  <a:pt x="1126" y="163"/>
                </a:cubicBezTo>
                <a:cubicBezTo>
                  <a:pt x="1183" y="127"/>
                  <a:pt x="1306" y="124"/>
                  <a:pt x="1366" y="160"/>
                </a:cubicBezTo>
                <a:cubicBezTo>
                  <a:pt x="1399" y="137"/>
                  <a:pt x="1440" y="118"/>
                  <a:pt x="1496" y="122"/>
                </a:cubicBezTo>
                <a:cubicBezTo>
                  <a:pt x="1544" y="126"/>
                  <a:pt x="1582" y="150"/>
                  <a:pt x="1609" y="173"/>
                </a:cubicBezTo>
                <a:cubicBezTo>
                  <a:pt x="1644" y="122"/>
                  <a:pt x="1702" y="80"/>
                  <a:pt x="1787" y="80"/>
                </a:cubicBezTo>
                <a:cubicBezTo>
                  <a:pt x="1873" y="80"/>
                  <a:pt x="1931" y="118"/>
                  <a:pt x="1969" y="168"/>
                </a:cubicBezTo>
                <a:cubicBezTo>
                  <a:pt x="2017" y="118"/>
                  <a:pt x="2134" y="86"/>
                  <a:pt x="2221" y="122"/>
                </a:cubicBezTo>
                <a:cubicBezTo>
                  <a:pt x="2249" y="103"/>
                  <a:pt x="2287" y="83"/>
                  <a:pt x="2332" y="80"/>
                </a:cubicBezTo>
                <a:cubicBezTo>
                  <a:pt x="2382" y="76"/>
                  <a:pt x="2424" y="90"/>
                  <a:pt x="2456" y="109"/>
                </a:cubicBezTo>
                <a:cubicBezTo>
                  <a:pt x="2514" y="51"/>
                  <a:pt x="2606" y="0"/>
                  <a:pt x="2724" y="22"/>
                </a:cubicBezTo>
                <a:cubicBezTo>
                  <a:pt x="2825" y="41"/>
                  <a:pt x="2892" y="103"/>
                  <a:pt x="2931" y="181"/>
                </a:cubicBezTo>
                <a:cubicBezTo>
                  <a:pt x="3041" y="133"/>
                  <a:pt x="3184" y="177"/>
                  <a:pt x="3240" y="239"/>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solidFill>
                <a:srgbClr val="F0EFEF"/>
              </a:solidFill>
            </a:endParaRPr>
          </a:p>
        </p:txBody>
      </p:sp>
      <p:cxnSp>
        <p:nvCxnSpPr>
          <p:cNvPr id="6580" name="Straight Connector 6579"/>
          <p:cNvCxnSpPr/>
          <p:nvPr/>
        </p:nvCxnSpPr>
        <p:spPr>
          <a:xfrm>
            <a:off x="260350" y="6162675"/>
            <a:ext cx="8645525" cy="38100"/>
          </a:xfrm>
          <a:prstGeom prst="line">
            <a:avLst/>
          </a:prstGeom>
          <a:ln w="3175">
            <a:solidFill>
              <a:schemeClr val="bg1">
                <a:lumMod val="75000"/>
                <a:alpha val="16863"/>
              </a:schemeClr>
            </a:solidFill>
            <a:prstDash val="sysDash"/>
          </a:ln>
        </p:spPr>
        <p:style>
          <a:lnRef idx="1">
            <a:schemeClr val="accent1"/>
          </a:lnRef>
          <a:fillRef idx="0">
            <a:schemeClr val="accent1"/>
          </a:fillRef>
          <a:effectRef idx="0">
            <a:schemeClr val="accent1"/>
          </a:effectRef>
          <a:fontRef idx="minor">
            <a:schemeClr val="tx1"/>
          </a:fontRef>
        </p:style>
      </p:cxnSp>
      <p:pic>
        <p:nvPicPr>
          <p:cNvPr id="2" name="Picture 1"/>
          <p:cNvPicPr>
            <a:picLocks noChangeAspect="1"/>
          </p:cNvPicPr>
          <p:nvPr userDrawn="1"/>
        </p:nvPicPr>
        <p:blipFill rotWithShape="1">
          <a:blip r:embed="rId10" cstate="screen">
            <a:extLst>
              <a:ext uri="{28A0092B-C50C-407E-A947-70E740481C1C}">
                <a14:useLocalDpi xmlns:a14="http://schemas.microsoft.com/office/drawing/2010/main"/>
              </a:ext>
            </a:extLst>
          </a:blip>
          <a:srcRect/>
          <a:stretch/>
        </p:blipFill>
        <p:spPr>
          <a:xfrm>
            <a:off x="76200" y="6096000"/>
            <a:ext cx="1609725" cy="859076"/>
          </a:xfrm>
          <a:prstGeom prst="rect">
            <a:avLst/>
          </a:prstGeom>
        </p:spPr>
      </p:pic>
    </p:spTree>
    <p:extLst>
      <p:ext uri="{BB962C8B-B14F-4D97-AF65-F5344CB8AC3E}">
        <p14:creationId xmlns:p14="http://schemas.microsoft.com/office/powerpoint/2010/main" val="2276904853"/>
      </p:ext>
    </p:extLst>
  </p:cSld>
  <p:clrMap bg1="dk1" tx1="lt1" bg2="dk2" tx2="lt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8.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image" Target="../media/image23.png"/><Relationship Id="rId1" Type="http://schemas.openxmlformats.org/officeDocument/2006/relationships/slideLayout" Target="../slideLayouts/slideLayout15.xml"/><Relationship Id="rId4" Type="http://schemas.openxmlformats.org/officeDocument/2006/relationships/image" Target="../media/image25.jpeg"/></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hyperlink" Target="http://upload.wikimedia.org/wikipedia/commons/a/a6/Denver-skyline.jpg"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32.jpeg"/><Relationship Id="rId4" Type="http://schemas.openxmlformats.org/officeDocument/2006/relationships/image" Target="../media/image31.jpeg"/></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s>
</file>

<file path=ppt/slides/_rels/slide15.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47.jpeg"/><Relationship Id="rId4" Type="http://schemas.openxmlformats.org/officeDocument/2006/relationships/image" Target="../media/image46.jpeg"/></Relationships>
</file>

<file path=ppt/slides/_rels/slide23.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1.xml"/><Relationship Id="rId7" Type="http://schemas.openxmlformats.org/officeDocument/2006/relationships/image" Target="../media/image51.png"/><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oleObject" Target="../embeddings/oleObject1.bin"/></Relationships>
</file>

<file path=ppt/slides/_rels/slide2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54.jpeg"/><Relationship Id="rId4" Type="http://schemas.openxmlformats.org/officeDocument/2006/relationships/image" Target="../media/image53.jpeg"/></Relationships>
</file>

<file path=ppt/slides/_rels/slide2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7.xml"/><Relationship Id="rId6" Type="http://schemas.openxmlformats.org/officeDocument/2006/relationships/image" Target="../media/image60.jpeg"/><Relationship Id="rId5" Type="http://schemas.openxmlformats.org/officeDocument/2006/relationships/image" Target="../media/image59.jpeg"/><Relationship Id="rId4" Type="http://schemas.openxmlformats.org/officeDocument/2006/relationships/image" Target="../media/image58.jpeg"/></Relationships>
</file>

<file path=ppt/slides/_rels/slide28.xml.rels><?xml version="1.0" encoding="UTF-8" standalone="yes"?>
<Relationships xmlns="http://schemas.openxmlformats.org/package/2006/relationships"><Relationship Id="rId3" Type="http://schemas.openxmlformats.org/officeDocument/2006/relationships/image" Target="../media/image61.wmf"/><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64.jpeg"/><Relationship Id="rId5" Type="http://schemas.openxmlformats.org/officeDocument/2006/relationships/image" Target="../media/image63.jpeg"/><Relationship Id="rId4" Type="http://schemas.openxmlformats.org/officeDocument/2006/relationships/image" Target="../media/image62.jpeg"/></Relationships>
</file>

<file path=ppt/slides/_rels/slide2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hyperlink" Target="http://www.usf.edu/ods/documents/system-facts/usf-system-facts-2016-17.pdf" TargetMode="Externa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3.xml"/></Relationships>
</file>

<file path=ppt/slides/_rels/slide34.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72.jpeg"/></Relationships>
</file>

<file path=ppt/slides/_rels/slide36.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75.jpeg"/></Relationships>
</file>

<file path=ppt/slides/_rels/slide38.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image" Target="../media/image77.jpeg"/><Relationship Id="rId7" Type="http://schemas.openxmlformats.org/officeDocument/2006/relationships/image" Target="../media/image81.jpeg"/><Relationship Id="rId2" Type="http://schemas.openxmlformats.org/officeDocument/2006/relationships/image" Target="../media/image76.jpeg"/><Relationship Id="rId1" Type="http://schemas.openxmlformats.org/officeDocument/2006/relationships/slideLayout" Target="../slideLayouts/slideLayout7.xml"/><Relationship Id="rId6" Type="http://schemas.openxmlformats.org/officeDocument/2006/relationships/image" Target="../media/image80.gif"/><Relationship Id="rId5" Type="http://schemas.openxmlformats.org/officeDocument/2006/relationships/image" Target="../media/image79.jpeg"/><Relationship Id="rId4" Type="http://schemas.openxmlformats.org/officeDocument/2006/relationships/image" Target="../media/image78.png"/><Relationship Id="rId9" Type="http://schemas.openxmlformats.org/officeDocument/2006/relationships/image" Target="../media/image83.png"/></Relationships>
</file>

<file path=ppt/slides/_rels/slide39.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image" Target="../media/image85.jpeg"/><Relationship Id="rId1" Type="http://schemas.openxmlformats.org/officeDocument/2006/relationships/slideLayout" Target="../slideLayouts/slideLayout7.xml"/><Relationship Id="rId4" Type="http://schemas.openxmlformats.org/officeDocument/2006/relationships/image" Target="../media/image87.jpeg"/></Relationships>
</file>

<file path=ppt/slides/_rels/slide41.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76200" y="3618706"/>
            <a:ext cx="5029200" cy="1676400"/>
          </a:xfrm>
        </p:spPr>
        <p:txBody>
          <a:bodyPr/>
          <a:lstStyle/>
          <a:p>
            <a:pPr algn="ctr"/>
            <a:r>
              <a:rPr lang="en-US" sz="4800" i="1" dirty="0" smtClean="0"/>
              <a:t>Intentionality:</a:t>
            </a:r>
            <a:endParaRPr lang="en-US" sz="4400" i="1" dirty="0" smtClean="0"/>
          </a:p>
          <a:p>
            <a:pPr algn="ctr"/>
            <a:r>
              <a:rPr lang="en-US" sz="2800" i="1" dirty="0" smtClean="0"/>
              <a:t>Competing in the 21</a:t>
            </a:r>
            <a:r>
              <a:rPr lang="en-US" sz="2800" i="1" baseline="30000" dirty="0" smtClean="0"/>
              <a:t>st</a:t>
            </a:r>
            <a:r>
              <a:rPr lang="en-US" sz="2800" i="1" dirty="0" smtClean="0"/>
              <a:t> Century</a:t>
            </a:r>
            <a:endParaRPr lang="en-US" sz="2800" i="1" dirty="0"/>
          </a:p>
        </p:txBody>
      </p:sp>
      <p:pic>
        <p:nvPicPr>
          <p:cNvPr id="1028" name="Picture 4" descr="Image result for st petersburg florida"/>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876801" y="3052734"/>
            <a:ext cx="4191000" cy="28146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87447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8" name="Rectangle 6"/>
          <p:cNvSpPr>
            <a:spLocks noChangeArrowheads="1"/>
          </p:cNvSpPr>
          <p:nvPr/>
        </p:nvSpPr>
        <p:spPr bwMode="auto">
          <a:xfrm>
            <a:off x="3352800" y="5105400"/>
            <a:ext cx="2393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spcBef>
                <a:spcPct val="20000"/>
              </a:spcBef>
            </a:pPr>
            <a:r>
              <a:rPr lang="en-US" dirty="0">
                <a:solidFill>
                  <a:schemeClr val="bg1"/>
                </a:solidFill>
                <a:latin typeface="Arial Narrow" pitchFamily="34" charset="0"/>
              </a:rPr>
              <a:t>1-2 December 2009</a:t>
            </a:r>
          </a:p>
        </p:txBody>
      </p:sp>
      <p:sp>
        <p:nvSpPr>
          <p:cNvPr id="7" name="Rectangle 2"/>
          <p:cNvSpPr txBox="1">
            <a:spLocks noChangeArrowheads="1"/>
          </p:cNvSpPr>
          <p:nvPr/>
        </p:nvSpPr>
        <p:spPr>
          <a:xfrm>
            <a:off x="15456" y="457200"/>
            <a:ext cx="9128544" cy="2468562"/>
          </a:xfrm>
          <a:prstGeom prst="rect">
            <a:avLst/>
          </a:prstGeom>
          <a:noFill/>
        </p:spPr>
        <p:txBody>
          <a:bodyPr/>
          <a:lstStyle/>
          <a:p>
            <a:pPr algn="ctr" fontAlgn="auto">
              <a:spcBef>
                <a:spcPts val="0"/>
              </a:spcBef>
              <a:spcAft>
                <a:spcPts val="0"/>
              </a:spcAft>
              <a:defRPr/>
            </a:pPr>
            <a:r>
              <a:rPr lang="en-US" sz="4800" kern="0" dirty="0">
                <a:solidFill>
                  <a:schemeClr val="bg1"/>
                </a:solidFill>
                <a:latin typeface="+mj-lt"/>
                <a:ea typeface="+mj-ea"/>
                <a:cs typeface="+mj-cs"/>
              </a:rPr>
              <a:t>America’s First Road Trip</a:t>
            </a:r>
            <a:r>
              <a:rPr lang="en-US" sz="3200" i="1" kern="0" dirty="0">
                <a:solidFill>
                  <a:schemeClr val="bg1"/>
                </a:solidFill>
                <a:latin typeface="+mj-lt"/>
                <a:ea typeface="+mj-ea"/>
                <a:cs typeface="+mj-cs"/>
              </a:rPr>
              <a:t/>
            </a:r>
            <a:br>
              <a:rPr lang="en-US" sz="3200" i="1" kern="0" dirty="0">
                <a:solidFill>
                  <a:schemeClr val="bg1"/>
                </a:solidFill>
                <a:latin typeface="+mj-lt"/>
                <a:ea typeface="+mj-ea"/>
                <a:cs typeface="+mj-cs"/>
              </a:rPr>
            </a:br>
            <a:r>
              <a:rPr lang="en-US" sz="2800" i="1" kern="0" dirty="0">
                <a:solidFill>
                  <a:schemeClr val="bg1"/>
                </a:solidFill>
                <a:latin typeface="+mj-lt"/>
                <a:ea typeface="+mj-ea"/>
                <a:cs typeface="+mj-cs"/>
              </a:rPr>
              <a:t>Horatio Nelson Jackson, Sewall K. Crocker &amp; Bud</a:t>
            </a:r>
          </a:p>
        </p:txBody>
      </p:sp>
      <p:pic>
        <p:nvPicPr>
          <p:cNvPr id="3080" name="Picture 3" descr="photo_crew_in_ca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6200" y="1806575"/>
            <a:ext cx="3005137" cy="329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1" name="Picture 4" descr="map_imagemap"/>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157538" y="2327545"/>
            <a:ext cx="5910262" cy="3760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82" name="Text Box 6"/>
          <p:cNvSpPr txBox="1">
            <a:spLocks noChangeArrowheads="1"/>
          </p:cNvSpPr>
          <p:nvPr/>
        </p:nvSpPr>
        <p:spPr bwMode="auto">
          <a:xfrm>
            <a:off x="6019800" y="6400800"/>
            <a:ext cx="31242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r">
              <a:spcBef>
                <a:spcPct val="50000"/>
              </a:spcBef>
            </a:pPr>
            <a:r>
              <a:rPr lang="en-US" sz="1200" i="1" dirty="0">
                <a:solidFill>
                  <a:schemeClr val="bg1"/>
                </a:solidFill>
                <a:latin typeface="+mj-lt"/>
              </a:rPr>
              <a:t>Source: www.pbs.org</a:t>
            </a:r>
          </a:p>
        </p:txBody>
      </p:sp>
    </p:spTree>
    <p:extLst>
      <p:ext uri="{BB962C8B-B14F-4D97-AF65-F5344CB8AC3E}">
        <p14:creationId xmlns:p14="http://schemas.microsoft.com/office/powerpoint/2010/main" val="19447473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neoavatara.com/blog/wp-content/uploads/2009/12/hurricane-katrina.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600200" y="4438650"/>
            <a:ext cx="2264438" cy="165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3" name="TextBox 8"/>
          <p:cNvSpPr txBox="1">
            <a:spLocks noChangeArrowheads="1"/>
          </p:cNvSpPr>
          <p:nvPr/>
        </p:nvSpPr>
        <p:spPr bwMode="auto">
          <a:xfrm>
            <a:off x="0" y="511175"/>
            <a:ext cx="91440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en-US" sz="4000" dirty="0" smtClean="0">
                <a:solidFill>
                  <a:schemeClr val="bg1"/>
                </a:solidFill>
                <a:latin typeface="+mj-lt"/>
              </a:rPr>
              <a:t>Six </a:t>
            </a:r>
            <a:r>
              <a:rPr lang="en-US" sz="4000" dirty="0">
                <a:solidFill>
                  <a:schemeClr val="bg1"/>
                </a:solidFill>
                <a:latin typeface="+mj-lt"/>
              </a:rPr>
              <a:t>Converging Forces</a:t>
            </a:r>
          </a:p>
        </p:txBody>
      </p:sp>
      <p:sp>
        <p:nvSpPr>
          <p:cNvPr id="10" name="TextBox 9"/>
          <p:cNvSpPr txBox="1"/>
          <p:nvPr/>
        </p:nvSpPr>
        <p:spPr>
          <a:xfrm>
            <a:off x="381000" y="1066800"/>
            <a:ext cx="6477000" cy="3983526"/>
          </a:xfrm>
          <a:prstGeom prst="rect">
            <a:avLst/>
          </a:prstGeom>
          <a:noFill/>
        </p:spPr>
        <p:txBody>
          <a:bodyPr>
            <a:spAutoFit/>
          </a:bodyPr>
          <a:lstStyle/>
          <a:p>
            <a:pPr marL="457200" indent="-457200" fontAlgn="auto">
              <a:lnSpc>
                <a:spcPct val="150000"/>
              </a:lnSpc>
              <a:spcBef>
                <a:spcPts val="0"/>
              </a:spcBef>
              <a:spcAft>
                <a:spcPts val="0"/>
              </a:spcAft>
              <a:buFont typeface="Arial" pitchFamily="34" charset="0"/>
              <a:buChar char="•"/>
              <a:defRPr/>
            </a:pPr>
            <a:r>
              <a:rPr lang="en-US" sz="2400" dirty="0">
                <a:solidFill>
                  <a:schemeClr val="bg1"/>
                </a:solidFill>
                <a:latin typeface="+mj-lt"/>
              </a:rPr>
              <a:t>Globalization</a:t>
            </a:r>
          </a:p>
          <a:p>
            <a:pPr marL="457200" indent="-457200" fontAlgn="auto">
              <a:lnSpc>
                <a:spcPct val="150000"/>
              </a:lnSpc>
              <a:spcBef>
                <a:spcPts val="0"/>
              </a:spcBef>
              <a:spcAft>
                <a:spcPts val="0"/>
              </a:spcAft>
              <a:buFont typeface="Arial" pitchFamily="34" charset="0"/>
              <a:buChar char="•"/>
              <a:defRPr/>
            </a:pPr>
            <a:r>
              <a:rPr lang="en-US" sz="2400" dirty="0" smtClean="0">
                <a:solidFill>
                  <a:schemeClr val="bg1"/>
                </a:solidFill>
                <a:latin typeface="+mj-lt"/>
              </a:rPr>
              <a:t>Environmental</a:t>
            </a:r>
            <a:endParaRPr lang="en-US" sz="2400" dirty="0">
              <a:solidFill>
                <a:schemeClr val="bg1"/>
              </a:solidFill>
              <a:latin typeface="+mj-lt"/>
            </a:endParaRPr>
          </a:p>
          <a:p>
            <a:pPr marL="457200" indent="-457200" fontAlgn="auto">
              <a:lnSpc>
                <a:spcPct val="150000"/>
              </a:lnSpc>
              <a:spcBef>
                <a:spcPts val="0"/>
              </a:spcBef>
              <a:spcAft>
                <a:spcPts val="0"/>
              </a:spcAft>
              <a:buFont typeface="Arial" pitchFamily="34" charset="0"/>
              <a:buChar char="•"/>
              <a:defRPr/>
            </a:pPr>
            <a:r>
              <a:rPr lang="en-US" sz="2400" dirty="0" smtClean="0">
                <a:solidFill>
                  <a:schemeClr val="bg1"/>
                </a:solidFill>
                <a:latin typeface="+mj-lt"/>
              </a:rPr>
              <a:t>Technological Innovation</a:t>
            </a:r>
          </a:p>
          <a:p>
            <a:pPr marL="457200" indent="-457200" fontAlgn="auto">
              <a:lnSpc>
                <a:spcPct val="150000"/>
              </a:lnSpc>
              <a:spcBef>
                <a:spcPts val="0"/>
              </a:spcBef>
              <a:spcAft>
                <a:spcPts val="0"/>
              </a:spcAft>
              <a:buFont typeface="Arial" pitchFamily="34" charset="0"/>
              <a:buChar char="•"/>
              <a:defRPr/>
            </a:pPr>
            <a:r>
              <a:rPr lang="en-US" sz="2400" dirty="0" smtClean="0">
                <a:solidFill>
                  <a:schemeClr val="bg1"/>
                </a:solidFill>
                <a:latin typeface="+mj-lt"/>
              </a:rPr>
              <a:t>Demographics</a:t>
            </a:r>
          </a:p>
          <a:p>
            <a:pPr marL="457200" indent="-457200">
              <a:lnSpc>
                <a:spcPct val="150000"/>
              </a:lnSpc>
              <a:buFont typeface="Arial" pitchFamily="34" charset="0"/>
              <a:buChar char="•"/>
              <a:defRPr/>
            </a:pPr>
            <a:r>
              <a:rPr lang="en-US" sz="2400" dirty="0">
                <a:solidFill>
                  <a:schemeClr val="bg1"/>
                </a:solidFill>
                <a:latin typeface="+mj-lt"/>
              </a:rPr>
              <a:t>Financing the </a:t>
            </a:r>
            <a:r>
              <a:rPr lang="en-US" sz="2400" dirty="0" smtClean="0">
                <a:solidFill>
                  <a:schemeClr val="bg1"/>
                </a:solidFill>
                <a:latin typeface="+mj-lt"/>
              </a:rPr>
              <a:t>Future</a:t>
            </a:r>
          </a:p>
          <a:p>
            <a:pPr marL="457200" indent="-457200">
              <a:lnSpc>
                <a:spcPct val="150000"/>
              </a:lnSpc>
              <a:buFont typeface="Arial" pitchFamily="34" charset="0"/>
              <a:buChar char="•"/>
              <a:defRPr/>
            </a:pPr>
            <a:r>
              <a:rPr lang="en-US" sz="2400" dirty="0" smtClean="0">
                <a:solidFill>
                  <a:schemeClr val="bg1"/>
                </a:solidFill>
                <a:latin typeface="+mj-lt"/>
              </a:rPr>
              <a:t>Talent</a:t>
            </a:r>
            <a:endParaRPr lang="en-US" sz="2400" dirty="0">
              <a:solidFill>
                <a:schemeClr val="bg1"/>
              </a:solidFill>
              <a:latin typeface="+mj-lt"/>
            </a:endParaRPr>
          </a:p>
          <a:p>
            <a:pPr marL="457200" indent="-457200" fontAlgn="auto">
              <a:lnSpc>
                <a:spcPct val="150000"/>
              </a:lnSpc>
              <a:spcBef>
                <a:spcPts val="0"/>
              </a:spcBef>
              <a:spcAft>
                <a:spcPts val="0"/>
              </a:spcAft>
              <a:buFont typeface="Arial" pitchFamily="34" charset="0"/>
              <a:buChar char="•"/>
              <a:defRPr/>
            </a:pPr>
            <a:endParaRPr lang="en-US" sz="2800" dirty="0" smtClean="0">
              <a:solidFill>
                <a:schemeClr val="bg1"/>
              </a:solidFill>
              <a:latin typeface="+mj-lt"/>
              <a:cs typeface="+mn-cs"/>
            </a:endParaRPr>
          </a:p>
        </p:txBody>
      </p:sp>
      <p:pic>
        <p:nvPicPr>
          <p:cNvPr id="4105" name="Picture 2" descr="http://www.treehugger.com/earth-drowing-in-oil.jp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0" y="4424363"/>
            <a:ext cx="1676400" cy="167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6" name="Picture 6" descr="crowded city"/>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6858000" y="4495800"/>
            <a:ext cx="22860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7" name="Picture 8" descr="http://www.etftrends.com/wp-content/uploads/2010/07/1106_mz_infrastructure.jpg"/>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4876800" y="4489450"/>
            <a:ext cx="1981200" cy="160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8" name="Picture 3" descr="http://www.billfrymire.com/blog/wp-content/uploads/2010/05/world-map-wireless-connected-radiating-800.jpg"/>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3271838" y="4419600"/>
            <a:ext cx="2214562"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16302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6"/>
          </p:nvPr>
        </p:nvSpPr>
        <p:spPr>
          <a:xfrm>
            <a:off x="0" y="533400"/>
            <a:ext cx="9144000" cy="876300"/>
          </a:xfrm>
        </p:spPr>
        <p:txBody>
          <a:bodyPr/>
          <a:lstStyle/>
          <a:p>
            <a:r>
              <a:rPr lang="en-US" sz="3000" dirty="0" smtClean="0"/>
              <a:t>Employment: </a:t>
            </a:r>
            <a:r>
              <a:rPr lang="en-US" sz="3000" i="1" dirty="0" smtClean="0"/>
              <a:t>Employment Trends, 1990-2016</a:t>
            </a:r>
            <a:endParaRPr lang="en-US" sz="3000" i="1" dirty="0"/>
          </a:p>
        </p:txBody>
      </p:sp>
      <p:sp>
        <p:nvSpPr>
          <p:cNvPr id="5" name="Rectangle 8"/>
          <p:cNvSpPr>
            <a:spLocks noChangeArrowheads="1"/>
          </p:cNvSpPr>
          <p:nvPr/>
        </p:nvSpPr>
        <p:spPr bwMode="auto">
          <a:xfrm>
            <a:off x="1555845" y="6542262"/>
            <a:ext cx="7620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r>
              <a:rPr lang="en-US" sz="1100" i="1" dirty="0">
                <a:solidFill>
                  <a:schemeClr val="bg1"/>
                </a:solidFill>
              </a:rPr>
              <a:t>Source: Bureau of Labor Statistics, Occupational Employment Statistics (OES</a:t>
            </a:r>
            <a:r>
              <a:rPr lang="en-US" sz="1400" i="1" dirty="0" smtClean="0">
                <a:latin typeface="Lucida Bright" pitchFamily="18" charset="0"/>
              </a:rPr>
              <a:t>);</a:t>
            </a:r>
            <a:endParaRPr lang="en-US" sz="1400" i="1" dirty="0">
              <a:latin typeface="Lucida Bright" pitchFamily="18" charset="0"/>
            </a:endParaRPr>
          </a:p>
        </p:txBody>
      </p:sp>
      <p:graphicFrame>
        <p:nvGraphicFramePr>
          <p:cNvPr id="6" name="Table 5"/>
          <p:cNvGraphicFramePr>
            <a:graphicFrameLocks noGrp="1"/>
          </p:cNvGraphicFramePr>
          <p:nvPr>
            <p:extLst>
              <p:ext uri="{D42A27DB-BD31-4B8C-83A1-F6EECF244321}">
                <p14:modId xmlns:p14="http://schemas.microsoft.com/office/powerpoint/2010/main" val="3013521502"/>
              </p:ext>
            </p:extLst>
          </p:nvPr>
        </p:nvGraphicFramePr>
        <p:xfrm>
          <a:off x="150218" y="1066800"/>
          <a:ext cx="8991606" cy="4696367"/>
        </p:xfrm>
        <a:graphic>
          <a:graphicData uri="http://schemas.openxmlformats.org/drawingml/2006/table">
            <a:tbl>
              <a:tblPr>
                <a:tableStyleId>{5C22544A-7EE6-4342-B048-85BDC9FD1C3A}</a:tableStyleId>
              </a:tblPr>
              <a:tblGrid>
                <a:gridCol w="1676402"/>
                <a:gridCol w="990600"/>
                <a:gridCol w="685800"/>
                <a:gridCol w="914400"/>
                <a:gridCol w="762000"/>
                <a:gridCol w="762000"/>
                <a:gridCol w="914400"/>
                <a:gridCol w="609600"/>
                <a:gridCol w="609600"/>
                <a:gridCol w="1066804"/>
              </a:tblGrid>
              <a:tr h="674462">
                <a:tc>
                  <a:txBody>
                    <a:bodyPr/>
                    <a:lstStyle/>
                    <a:p>
                      <a:pPr algn="l" fontAlgn="b"/>
                      <a:endParaRPr lang="en-US" sz="1400" b="1" i="0" u="none" strike="noStrike" dirty="0">
                        <a:solidFill>
                          <a:schemeClr val="bg1"/>
                        </a:solidFill>
                        <a:effectLst/>
                        <a:latin typeface="Lucida Bright" panose="02040602050505020304" pitchFamily="18" charset="0"/>
                      </a:endParaRPr>
                    </a:p>
                  </a:txBody>
                  <a:tcPr marL="7086" marR="7086" marT="7086" marB="0" anchor="b">
                    <a:solidFill>
                      <a:schemeClr val="bg2"/>
                    </a:solidFill>
                  </a:tcPr>
                </a:tc>
                <a:tc gridSpan="3">
                  <a:txBody>
                    <a:bodyPr/>
                    <a:lstStyle/>
                    <a:p>
                      <a:pPr algn="ctr" rtl="0" fontAlgn="b"/>
                      <a:r>
                        <a:rPr lang="en-US" sz="1400" b="1" u="none" strike="noStrike" dirty="0">
                          <a:solidFill>
                            <a:schemeClr val="bg1"/>
                          </a:solidFill>
                          <a:effectLst/>
                          <a:latin typeface="Lucida Bright" panose="02040602050505020304" pitchFamily="18" charset="0"/>
                        </a:rPr>
                        <a:t>Manufacturing </a:t>
                      </a:r>
                      <a:endParaRPr lang="en-US" sz="1400" b="1" i="0" u="none" strike="noStrike" dirty="0">
                        <a:solidFill>
                          <a:schemeClr val="bg1"/>
                        </a:solidFill>
                        <a:effectLst/>
                        <a:latin typeface="Lucida Bright" panose="02040602050505020304" pitchFamily="18" charset="0"/>
                      </a:endParaRPr>
                    </a:p>
                  </a:txBody>
                  <a:tcPr marL="7086" marR="7086" marT="7086" marB="0" anchor="b">
                    <a:solidFill>
                      <a:schemeClr val="bg2"/>
                    </a:solidFill>
                  </a:tcPr>
                </a:tc>
                <a:tc hMerge="1">
                  <a:txBody>
                    <a:bodyPr/>
                    <a:lstStyle/>
                    <a:p>
                      <a:endParaRPr lang="en-US"/>
                    </a:p>
                  </a:txBody>
                  <a:tcPr/>
                </a:tc>
                <a:tc hMerge="1">
                  <a:txBody>
                    <a:bodyPr/>
                    <a:lstStyle/>
                    <a:p>
                      <a:pPr algn="ctr" fontAlgn="b"/>
                      <a:endParaRPr lang="en-US" sz="1300" b="0" i="0" u="none" strike="noStrike" dirty="0">
                        <a:solidFill>
                          <a:srgbClr val="000000"/>
                        </a:solidFill>
                        <a:effectLst/>
                        <a:latin typeface="Arial"/>
                      </a:endParaRPr>
                    </a:p>
                  </a:txBody>
                  <a:tcPr marL="7086" marR="7086" marT="7086" marB="0" anchor="b"/>
                </a:tc>
                <a:tc gridSpan="3">
                  <a:txBody>
                    <a:bodyPr/>
                    <a:lstStyle/>
                    <a:p>
                      <a:pPr algn="ctr" rtl="0" fontAlgn="b"/>
                      <a:r>
                        <a:rPr lang="en-US" sz="1400" b="1" u="none" strike="noStrike" dirty="0">
                          <a:solidFill>
                            <a:schemeClr val="bg1"/>
                          </a:solidFill>
                          <a:effectLst/>
                          <a:latin typeface="Lucida Bright" panose="02040602050505020304" pitchFamily="18" charset="0"/>
                        </a:rPr>
                        <a:t>Professional and Business Services</a:t>
                      </a:r>
                      <a:endParaRPr lang="en-US" sz="1400" b="1" i="0" u="none" strike="noStrike" dirty="0">
                        <a:solidFill>
                          <a:schemeClr val="bg1"/>
                        </a:solidFill>
                        <a:effectLst/>
                        <a:latin typeface="Lucida Bright" panose="02040602050505020304" pitchFamily="18" charset="0"/>
                      </a:endParaRPr>
                    </a:p>
                  </a:txBody>
                  <a:tcPr marL="7086" marR="7086" marT="7086" marB="0" anchor="b">
                    <a:solidFill>
                      <a:schemeClr val="bg2"/>
                    </a:solidFill>
                  </a:tcPr>
                </a:tc>
                <a:tc hMerge="1">
                  <a:txBody>
                    <a:bodyPr/>
                    <a:lstStyle/>
                    <a:p>
                      <a:endParaRPr lang="en-US"/>
                    </a:p>
                  </a:txBody>
                  <a:tcPr/>
                </a:tc>
                <a:tc hMerge="1">
                  <a:txBody>
                    <a:bodyPr/>
                    <a:lstStyle/>
                    <a:p>
                      <a:endParaRPr lang="en-US"/>
                    </a:p>
                  </a:txBody>
                  <a:tcPr/>
                </a:tc>
                <a:tc gridSpan="3">
                  <a:txBody>
                    <a:bodyPr/>
                    <a:lstStyle/>
                    <a:p>
                      <a:pPr algn="ctr" rtl="0" fontAlgn="b"/>
                      <a:r>
                        <a:rPr lang="en-US" sz="1400" b="1" u="none" strike="noStrike" dirty="0">
                          <a:solidFill>
                            <a:schemeClr val="bg1"/>
                          </a:solidFill>
                          <a:effectLst/>
                          <a:latin typeface="Lucida Bright" panose="02040602050505020304" pitchFamily="18" charset="0"/>
                        </a:rPr>
                        <a:t>Education and Health Services </a:t>
                      </a:r>
                      <a:endParaRPr lang="en-US" sz="1400" b="1" i="0" u="none" strike="noStrike" dirty="0">
                        <a:solidFill>
                          <a:schemeClr val="bg1"/>
                        </a:solidFill>
                        <a:effectLst/>
                        <a:latin typeface="Lucida Bright" panose="02040602050505020304" pitchFamily="18" charset="0"/>
                      </a:endParaRPr>
                    </a:p>
                  </a:txBody>
                  <a:tcPr marL="7086" marR="7086" marT="7086" marB="0" anchor="b">
                    <a:solidFill>
                      <a:schemeClr val="bg2"/>
                    </a:solidFill>
                  </a:tcPr>
                </a:tc>
                <a:tc hMerge="1">
                  <a:txBody>
                    <a:bodyPr/>
                    <a:lstStyle/>
                    <a:p>
                      <a:endParaRPr lang="en-US"/>
                    </a:p>
                  </a:txBody>
                  <a:tcPr/>
                </a:tc>
                <a:tc hMerge="1">
                  <a:txBody>
                    <a:bodyPr/>
                    <a:lstStyle/>
                    <a:p>
                      <a:endParaRPr lang="en-US"/>
                    </a:p>
                  </a:txBody>
                  <a:tcPr/>
                </a:tc>
              </a:tr>
              <a:tr h="337230">
                <a:tc>
                  <a:txBody>
                    <a:bodyPr/>
                    <a:lstStyle/>
                    <a:p>
                      <a:pPr algn="l" rtl="0" fontAlgn="b"/>
                      <a:r>
                        <a:rPr lang="en-US" sz="1400" b="1" u="none" strike="noStrike" dirty="0">
                          <a:solidFill>
                            <a:schemeClr val="bg1"/>
                          </a:solidFill>
                          <a:effectLst/>
                          <a:latin typeface="Lucida Bright" panose="02040602050505020304" pitchFamily="18" charset="0"/>
                        </a:rPr>
                        <a:t>U.S. Metro </a:t>
                      </a:r>
                      <a:endParaRPr lang="en-US" sz="1400" b="1" i="0" u="none" strike="noStrike" dirty="0">
                        <a:solidFill>
                          <a:schemeClr val="bg1"/>
                        </a:solidFill>
                        <a:effectLst/>
                        <a:latin typeface="Lucida Bright" panose="02040602050505020304" pitchFamily="18" charset="0"/>
                      </a:endParaRPr>
                    </a:p>
                  </a:txBody>
                  <a:tcPr marL="7086" marR="7086" marT="7086" marB="0" anchor="b">
                    <a:solidFill>
                      <a:schemeClr val="bg2"/>
                    </a:solidFill>
                  </a:tcPr>
                </a:tc>
                <a:tc>
                  <a:txBody>
                    <a:bodyPr/>
                    <a:lstStyle/>
                    <a:p>
                      <a:pPr algn="ctr" rtl="0" fontAlgn="ctr"/>
                      <a:r>
                        <a:rPr lang="en-US" sz="1400" b="1" u="none" strike="noStrike" dirty="0">
                          <a:solidFill>
                            <a:schemeClr val="bg1"/>
                          </a:solidFill>
                          <a:effectLst/>
                          <a:latin typeface="Lucida Bright" panose="02040602050505020304" pitchFamily="18" charset="0"/>
                        </a:rPr>
                        <a:t>1990</a:t>
                      </a:r>
                      <a:endParaRPr lang="en-US" sz="1400" b="1" i="0" u="none" strike="noStrike" dirty="0">
                        <a:solidFill>
                          <a:schemeClr val="bg1"/>
                        </a:solidFill>
                        <a:effectLst/>
                        <a:latin typeface="Lucida Bright" panose="02040602050505020304" pitchFamily="18" charset="0"/>
                      </a:endParaRPr>
                    </a:p>
                  </a:txBody>
                  <a:tcPr marL="7086" marR="7086" marT="7086" marB="0" anchor="ctr">
                    <a:solidFill>
                      <a:schemeClr val="bg2"/>
                    </a:solidFill>
                  </a:tcPr>
                </a:tc>
                <a:tc>
                  <a:txBody>
                    <a:bodyPr/>
                    <a:lstStyle/>
                    <a:p>
                      <a:pPr algn="ctr" rtl="0" fontAlgn="ctr"/>
                      <a:r>
                        <a:rPr lang="en-US" sz="1400" b="1" u="none" strike="noStrike" dirty="0" smtClean="0">
                          <a:solidFill>
                            <a:schemeClr val="bg1"/>
                          </a:solidFill>
                          <a:effectLst/>
                          <a:latin typeface="Lucida Bright" panose="02040602050505020304" pitchFamily="18" charset="0"/>
                        </a:rPr>
                        <a:t>2015</a:t>
                      </a:r>
                      <a:endParaRPr lang="en-US" sz="1400" b="1" i="0" u="none" strike="noStrike" dirty="0">
                        <a:solidFill>
                          <a:schemeClr val="bg1"/>
                        </a:solidFill>
                        <a:effectLst/>
                        <a:latin typeface="Lucida Bright" panose="02040602050505020304" pitchFamily="18" charset="0"/>
                      </a:endParaRPr>
                    </a:p>
                  </a:txBody>
                  <a:tcPr marL="7086" marR="7086" marT="7086" marB="0" anchor="ctr">
                    <a:solidFill>
                      <a:schemeClr val="bg2"/>
                    </a:solidFill>
                  </a:tcPr>
                </a:tc>
                <a:tc>
                  <a:txBody>
                    <a:bodyPr/>
                    <a:lstStyle/>
                    <a:p>
                      <a:pPr algn="ctr" rtl="0" fontAlgn="ctr"/>
                      <a:r>
                        <a:rPr lang="en-US" sz="1400" b="1" u="none" strike="noStrike" dirty="0">
                          <a:solidFill>
                            <a:schemeClr val="bg1"/>
                          </a:solidFill>
                          <a:effectLst/>
                          <a:latin typeface="Lucida Bright" panose="02040602050505020304" pitchFamily="18" charset="0"/>
                        </a:rPr>
                        <a:t>% Change</a:t>
                      </a:r>
                      <a:endParaRPr lang="en-US" sz="1400" b="1" i="0" u="none" strike="noStrike" dirty="0">
                        <a:solidFill>
                          <a:schemeClr val="bg1"/>
                        </a:solidFill>
                        <a:effectLst/>
                        <a:latin typeface="Lucida Bright" panose="02040602050505020304" pitchFamily="18" charset="0"/>
                      </a:endParaRPr>
                    </a:p>
                  </a:txBody>
                  <a:tcPr marL="7086" marR="7086" marT="7086" marB="0" anchor="ctr">
                    <a:solidFill>
                      <a:schemeClr val="bg2"/>
                    </a:solidFill>
                  </a:tcPr>
                </a:tc>
                <a:tc>
                  <a:txBody>
                    <a:bodyPr/>
                    <a:lstStyle/>
                    <a:p>
                      <a:pPr algn="ctr" rtl="0" fontAlgn="ctr"/>
                      <a:r>
                        <a:rPr lang="en-US" sz="1400" b="1" u="none" strike="noStrike" dirty="0">
                          <a:solidFill>
                            <a:schemeClr val="bg1"/>
                          </a:solidFill>
                          <a:effectLst/>
                          <a:latin typeface="Lucida Bright" panose="02040602050505020304" pitchFamily="18" charset="0"/>
                        </a:rPr>
                        <a:t>1990</a:t>
                      </a:r>
                      <a:endParaRPr lang="en-US" sz="1400" b="1" i="0" u="none" strike="noStrike" dirty="0">
                        <a:solidFill>
                          <a:schemeClr val="bg1"/>
                        </a:solidFill>
                        <a:effectLst/>
                        <a:latin typeface="Lucida Bright" panose="02040602050505020304" pitchFamily="18" charset="0"/>
                      </a:endParaRPr>
                    </a:p>
                  </a:txBody>
                  <a:tcPr marL="7086" marR="7086" marT="7086" marB="0" anchor="ctr">
                    <a:solidFill>
                      <a:schemeClr val="bg2"/>
                    </a:solidFill>
                  </a:tcPr>
                </a:tc>
                <a:tc>
                  <a:txBody>
                    <a:bodyPr/>
                    <a:lstStyle/>
                    <a:p>
                      <a:pPr algn="ctr" rtl="0" fontAlgn="ctr"/>
                      <a:r>
                        <a:rPr lang="en-US" sz="1400" b="1" u="none" strike="noStrike" dirty="0" smtClean="0">
                          <a:solidFill>
                            <a:schemeClr val="bg1"/>
                          </a:solidFill>
                          <a:effectLst/>
                          <a:latin typeface="Lucida Bright" panose="02040602050505020304" pitchFamily="18" charset="0"/>
                        </a:rPr>
                        <a:t>2015</a:t>
                      </a:r>
                      <a:endParaRPr lang="en-US" sz="1400" b="1" i="0" u="none" strike="noStrike" dirty="0">
                        <a:solidFill>
                          <a:schemeClr val="bg1"/>
                        </a:solidFill>
                        <a:effectLst/>
                        <a:latin typeface="Lucida Bright" panose="02040602050505020304" pitchFamily="18" charset="0"/>
                      </a:endParaRPr>
                    </a:p>
                  </a:txBody>
                  <a:tcPr marL="7086" marR="7086" marT="7086" marB="0" anchor="ctr">
                    <a:solidFill>
                      <a:schemeClr val="bg2"/>
                    </a:solidFill>
                  </a:tcPr>
                </a:tc>
                <a:tc>
                  <a:txBody>
                    <a:bodyPr/>
                    <a:lstStyle/>
                    <a:p>
                      <a:pPr algn="ctr" rtl="0" fontAlgn="ctr"/>
                      <a:r>
                        <a:rPr lang="en-US" sz="1400" b="1" u="none" strike="noStrike" dirty="0">
                          <a:solidFill>
                            <a:schemeClr val="bg1"/>
                          </a:solidFill>
                          <a:effectLst/>
                          <a:latin typeface="Lucida Bright" panose="02040602050505020304" pitchFamily="18" charset="0"/>
                        </a:rPr>
                        <a:t>% Change</a:t>
                      </a:r>
                      <a:endParaRPr lang="en-US" sz="1400" b="1" i="0" u="none" strike="noStrike" dirty="0">
                        <a:solidFill>
                          <a:schemeClr val="bg1"/>
                        </a:solidFill>
                        <a:effectLst/>
                        <a:latin typeface="Lucida Bright" panose="02040602050505020304" pitchFamily="18" charset="0"/>
                      </a:endParaRPr>
                    </a:p>
                  </a:txBody>
                  <a:tcPr marL="7086" marR="7086" marT="7086" marB="0" anchor="ctr">
                    <a:solidFill>
                      <a:schemeClr val="bg2"/>
                    </a:solidFill>
                  </a:tcPr>
                </a:tc>
                <a:tc>
                  <a:txBody>
                    <a:bodyPr/>
                    <a:lstStyle/>
                    <a:p>
                      <a:pPr algn="ctr" rtl="0" fontAlgn="ctr"/>
                      <a:r>
                        <a:rPr lang="en-US" sz="1400" b="1" u="none" strike="noStrike" dirty="0">
                          <a:solidFill>
                            <a:schemeClr val="bg1"/>
                          </a:solidFill>
                          <a:effectLst/>
                          <a:latin typeface="Lucida Bright" panose="02040602050505020304" pitchFamily="18" charset="0"/>
                        </a:rPr>
                        <a:t>1990</a:t>
                      </a:r>
                      <a:endParaRPr lang="en-US" sz="1400" b="1" i="0" u="none" strike="noStrike" dirty="0">
                        <a:solidFill>
                          <a:schemeClr val="bg1"/>
                        </a:solidFill>
                        <a:effectLst/>
                        <a:latin typeface="Lucida Bright" panose="02040602050505020304" pitchFamily="18" charset="0"/>
                      </a:endParaRPr>
                    </a:p>
                  </a:txBody>
                  <a:tcPr marL="7086" marR="7086" marT="7086" marB="0" anchor="ctr">
                    <a:solidFill>
                      <a:schemeClr val="bg2"/>
                    </a:solidFill>
                  </a:tcPr>
                </a:tc>
                <a:tc>
                  <a:txBody>
                    <a:bodyPr/>
                    <a:lstStyle/>
                    <a:p>
                      <a:pPr algn="ctr" rtl="0" fontAlgn="ctr"/>
                      <a:r>
                        <a:rPr lang="en-US" sz="1400" b="1" u="none" strike="noStrike" dirty="0" smtClean="0">
                          <a:solidFill>
                            <a:schemeClr val="bg1"/>
                          </a:solidFill>
                          <a:effectLst/>
                          <a:latin typeface="Lucida Bright" panose="02040602050505020304" pitchFamily="18" charset="0"/>
                        </a:rPr>
                        <a:t>2015</a:t>
                      </a:r>
                      <a:endParaRPr lang="en-US" sz="1400" b="1" i="0" u="none" strike="noStrike" dirty="0">
                        <a:solidFill>
                          <a:schemeClr val="bg1"/>
                        </a:solidFill>
                        <a:effectLst/>
                        <a:latin typeface="Lucida Bright" panose="02040602050505020304" pitchFamily="18" charset="0"/>
                      </a:endParaRPr>
                    </a:p>
                  </a:txBody>
                  <a:tcPr marL="7086" marR="7086" marT="7086" marB="0" anchor="ctr">
                    <a:solidFill>
                      <a:schemeClr val="bg2"/>
                    </a:solidFill>
                  </a:tcPr>
                </a:tc>
                <a:tc>
                  <a:txBody>
                    <a:bodyPr/>
                    <a:lstStyle/>
                    <a:p>
                      <a:pPr algn="ctr" rtl="0" fontAlgn="ctr"/>
                      <a:r>
                        <a:rPr lang="en-US" sz="1400" b="1" u="none" strike="noStrike" dirty="0">
                          <a:solidFill>
                            <a:schemeClr val="bg1"/>
                          </a:solidFill>
                          <a:effectLst/>
                          <a:latin typeface="Lucida Bright" panose="02040602050505020304" pitchFamily="18" charset="0"/>
                        </a:rPr>
                        <a:t>% Change</a:t>
                      </a:r>
                      <a:endParaRPr lang="en-US" sz="1400" b="1" i="0" u="none" strike="noStrike" dirty="0">
                        <a:solidFill>
                          <a:schemeClr val="bg1"/>
                        </a:solidFill>
                        <a:effectLst/>
                        <a:latin typeface="Lucida Bright" panose="02040602050505020304" pitchFamily="18" charset="0"/>
                      </a:endParaRPr>
                    </a:p>
                  </a:txBody>
                  <a:tcPr marL="7086" marR="7086" marT="7086" marB="0" anchor="ctr">
                    <a:solidFill>
                      <a:schemeClr val="bg2"/>
                    </a:solidFill>
                  </a:tcPr>
                </a:tc>
              </a:tr>
              <a:tr h="337230">
                <a:tc>
                  <a:txBody>
                    <a:bodyPr/>
                    <a:lstStyle/>
                    <a:p>
                      <a:pPr algn="l" rtl="0" fontAlgn="b"/>
                      <a:r>
                        <a:rPr lang="en-US" sz="1400" b="0" i="0" u="none" strike="noStrike">
                          <a:solidFill>
                            <a:srgbClr val="3D3939"/>
                          </a:solidFill>
                          <a:effectLst/>
                          <a:latin typeface="Lucida Bright" panose="02040602050505020304" pitchFamily="18" charset="0"/>
                        </a:rPr>
                        <a:t>Baltimore </a:t>
                      </a:r>
                    </a:p>
                  </a:txBody>
                  <a:tcPr marL="9525" marR="9525" marT="9525" marB="0" anchor="b">
                    <a:solidFill>
                      <a:schemeClr val="bg2"/>
                    </a:solidFill>
                  </a:tcPr>
                </a:tc>
                <a:tc>
                  <a:txBody>
                    <a:bodyPr/>
                    <a:lstStyle/>
                    <a:p>
                      <a:pPr algn="ctr" rtl="0" fontAlgn="b"/>
                      <a:r>
                        <a:rPr lang="en-US" sz="1400" b="0" i="0" u="none" strike="noStrike" dirty="0">
                          <a:solidFill>
                            <a:srgbClr val="3D3939"/>
                          </a:solidFill>
                          <a:effectLst/>
                          <a:latin typeface="Lucida Bright" panose="02040602050505020304" pitchFamily="18" charset="0"/>
                        </a:rPr>
                        <a:t>126</a:t>
                      </a:r>
                    </a:p>
                  </a:txBody>
                  <a:tcPr marL="9525" marR="9525" marT="9525" marB="0" anchor="b">
                    <a:solidFill>
                      <a:schemeClr val="bg2"/>
                    </a:solidFill>
                  </a:tcPr>
                </a:tc>
                <a:tc>
                  <a:txBody>
                    <a:bodyPr/>
                    <a:lstStyle/>
                    <a:p>
                      <a:pPr algn="ctr" rtl="0" fontAlgn="b"/>
                      <a:r>
                        <a:rPr lang="en-US" sz="1400" b="0" i="0" u="none" strike="noStrike">
                          <a:solidFill>
                            <a:srgbClr val="000000"/>
                          </a:solidFill>
                          <a:effectLst/>
                          <a:latin typeface="Lucida Bright" panose="02040602050505020304" pitchFamily="18" charset="0"/>
                        </a:rPr>
                        <a:t>55.2</a:t>
                      </a:r>
                    </a:p>
                  </a:txBody>
                  <a:tcPr marL="9525" marR="9525" marT="9525" marB="0" anchor="b">
                    <a:solidFill>
                      <a:schemeClr val="bg2"/>
                    </a:solidFill>
                  </a:tcPr>
                </a:tc>
                <a:tc>
                  <a:txBody>
                    <a:bodyPr/>
                    <a:lstStyle/>
                    <a:p>
                      <a:pPr algn="ctr" rtl="0" fontAlgn="b"/>
                      <a:r>
                        <a:rPr lang="en-US" sz="1400" b="0" i="0" u="none" strike="noStrike">
                          <a:solidFill>
                            <a:srgbClr val="3D3939"/>
                          </a:solidFill>
                          <a:effectLst/>
                          <a:latin typeface="Lucida Bright" panose="02040602050505020304" pitchFamily="18" charset="0"/>
                        </a:rPr>
                        <a:t>-56%</a:t>
                      </a:r>
                    </a:p>
                  </a:txBody>
                  <a:tcPr marL="9525" marR="9525" marT="9525" marB="0" anchor="b">
                    <a:solidFill>
                      <a:schemeClr val="bg2"/>
                    </a:solidFill>
                  </a:tcPr>
                </a:tc>
                <a:tc>
                  <a:txBody>
                    <a:bodyPr/>
                    <a:lstStyle/>
                    <a:p>
                      <a:pPr algn="ctr" rtl="0" fontAlgn="b"/>
                      <a:r>
                        <a:rPr lang="en-US" sz="1400" b="0" i="0" u="none" strike="noStrike">
                          <a:solidFill>
                            <a:srgbClr val="3D3939"/>
                          </a:solidFill>
                          <a:effectLst/>
                          <a:latin typeface="Lucida Bright" panose="02040602050505020304" pitchFamily="18" charset="0"/>
                        </a:rPr>
                        <a:t>121</a:t>
                      </a:r>
                    </a:p>
                  </a:txBody>
                  <a:tcPr marL="9525" marR="9525" marT="9525" marB="0" anchor="b">
                    <a:solidFill>
                      <a:schemeClr val="bg2"/>
                    </a:solidFill>
                  </a:tcPr>
                </a:tc>
                <a:tc>
                  <a:txBody>
                    <a:bodyPr/>
                    <a:lstStyle/>
                    <a:p>
                      <a:pPr algn="ctr" rtl="0" fontAlgn="b"/>
                      <a:r>
                        <a:rPr lang="en-US" sz="1400" b="0" i="0" u="none" strike="noStrike">
                          <a:solidFill>
                            <a:srgbClr val="000000"/>
                          </a:solidFill>
                          <a:effectLst/>
                          <a:latin typeface="Lucida Bright" panose="02040602050505020304" pitchFamily="18" charset="0"/>
                        </a:rPr>
                        <a:t>237.3</a:t>
                      </a:r>
                    </a:p>
                  </a:txBody>
                  <a:tcPr marL="9525" marR="9525" marT="9525" marB="0" anchor="b">
                    <a:solidFill>
                      <a:schemeClr val="bg2"/>
                    </a:solidFill>
                  </a:tcPr>
                </a:tc>
                <a:tc>
                  <a:txBody>
                    <a:bodyPr/>
                    <a:lstStyle/>
                    <a:p>
                      <a:pPr algn="ctr" rtl="0" fontAlgn="b"/>
                      <a:r>
                        <a:rPr lang="en-US" sz="1400" b="0" i="0" u="none" strike="noStrike">
                          <a:solidFill>
                            <a:srgbClr val="3D3939"/>
                          </a:solidFill>
                          <a:effectLst/>
                          <a:latin typeface="Lucida Bright" panose="02040602050505020304" pitchFamily="18" charset="0"/>
                        </a:rPr>
                        <a:t>96%</a:t>
                      </a:r>
                    </a:p>
                  </a:txBody>
                  <a:tcPr marL="9525" marR="9525" marT="9525" marB="0" anchor="b">
                    <a:solidFill>
                      <a:schemeClr val="bg2"/>
                    </a:solidFill>
                  </a:tcPr>
                </a:tc>
                <a:tc>
                  <a:txBody>
                    <a:bodyPr/>
                    <a:lstStyle/>
                    <a:p>
                      <a:pPr algn="ctr" rtl="0" fontAlgn="b"/>
                      <a:r>
                        <a:rPr lang="en-US" sz="1400" b="0" i="0" u="none" strike="noStrike">
                          <a:solidFill>
                            <a:srgbClr val="3D3939"/>
                          </a:solidFill>
                          <a:effectLst/>
                          <a:latin typeface="Lucida Bright" panose="02040602050505020304" pitchFamily="18" charset="0"/>
                        </a:rPr>
                        <a:t>151</a:t>
                      </a:r>
                    </a:p>
                  </a:txBody>
                  <a:tcPr marL="9525" marR="9525" marT="9525" marB="0" anchor="b">
                    <a:solidFill>
                      <a:schemeClr val="bg2"/>
                    </a:solidFill>
                  </a:tcPr>
                </a:tc>
                <a:tc>
                  <a:txBody>
                    <a:bodyPr/>
                    <a:lstStyle/>
                    <a:p>
                      <a:pPr algn="ctr" rtl="0" fontAlgn="b"/>
                      <a:r>
                        <a:rPr lang="en-US" sz="1400" b="0" i="0" u="none" strike="noStrike">
                          <a:solidFill>
                            <a:srgbClr val="000000"/>
                          </a:solidFill>
                          <a:effectLst/>
                          <a:latin typeface="Lucida Bright" panose="02040602050505020304" pitchFamily="18" charset="0"/>
                        </a:rPr>
                        <a:t>270.7</a:t>
                      </a:r>
                    </a:p>
                  </a:txBody>
                  <a:tcPr marL="9525" marR="9525" marT="9525" marB="0" anchor="b">
                    <a:solidFill>
                      <a:schemeClr val="bg2"/>
                    </a:solidFill>
                  </a:tcPr>
                </a:tc>
                <a:tc>
                  <a:txBody>
                    <a:bodyPr/>
                    <a:lstStyle/>
                    <a:p>
                      <a:pPr algn="ctr" rtl="0" fontAlgn="b"/>
                      <a:r>
                        <a:rPr lang="en-US" sz="1400" b="0" i="0" u="none" strike="noStrike">
                          <a:solidFill>
                            <a:srgbClr val="3D3939"/>
                          </a:solidFill>
                          <a:effectLst/>
                          <a:latin typeface="Lucida Bright" panose="02040602050505020304" pitchFamily="18" charset="0"/>
                        </a:rPr>
                        <a:t>79%</a:t>
                      </a:r>
                    </a:p>
                  </a:txBody>
                  <a:tcPr marL="9525" marR="9525" marT="9525" marB="0" anchor="b">
                    <a:solidFill>
                      <a:schemeClr val="bg2"/>
                    </a:solidFill>
                  </a:tcPr>
                </a:tc>
              </a:tr>
              <a:tr h="337230">
                <a:tc>
                  <a:txBody>
                    <a:bodyPr/>
                    <a:lstStyle/>
                    <a:p>
                      <a:pPr algn="l" rtl="0" fontAlgn="b"/>
                      <a:r>
                        <a:rPr lang="en-US" sz="1400" b="0" i="0" u="none" strike="noStrike">
                          <a:solidFill>
                            <a:srgbClr val="000000"/>
                          </a:solidFill>
                          <a:effectLst/>
                          <a:latin typeface="Lucida Bright" panose="02040602050505020304" pitchFamily="18" charset="0"/>
                        </a:rPr>
                        <a:t>Denver</a:t>
                      </a:r>
                    </a:p>
                  </a:txBody>
                  <a:tcPr marL="9525" marR="9525" marT="9525" marB="0" anchor="b">
                    <a:solidFill>
                      <a:schemeClr val="bg2"/>
                    </a:solidFill>
                  </a:tcPr>
                </a:tc>
                <a:tc>
                  <a:txBody>
                    <a:bodyPr/>
                    <a:lstStyle/>
                    <a:p>
                      <a:pPr algn="ctr" rtl="0" fontAlgn="b"/>
                      <a:r>
                        <a:rPr lang="en-US" sz="1400" b="0" i="0" u="none" strike="noStrike" dirty="0">
                          <a:solidFill>
                            <a:srgbClr val="000000"/>
                          </a:solidFill>
                          <a:effectLst/>
                          <a:latin typeface="Lucida Bright" panose="02040602050505020304" pitchFamily="18" charset="0"/>
                        </a:rPr>
                        <a:t>84</a:t>
                      </a:r>
                    </a:p>
                  </a:txBody>
                  <a:tcPr marL="9525" marR="9525" marT="9525" marB="0" anchor="b">
                    <a:solidFill>
                      <a:schemeClr val="bg2"/>
                    </a:solidFill>
                  </a:tcPr>
                </a:tc>
                <a:tc>
                  <a:txBody>
                    <a:bodyPr/>
                    <a:lstStyle/>
                    <a:p>
                      <a:pPr algn="ctr" rtl="0" fontAlgn="b"/>
                      <a:r>
                        <a:rPr lang="en-US" sz="1400" b="0" i="0" u="none" strike="noStrike" dirty="0">
                          <a:solidFill>
                            <a:srgbClr val="000000"/>
                          </a:solidFill>
                          <a:effectLst/>
                          <a:latin typeface="Lucida Bright" panose="02040602050505020304" pitchFamily="18" charset="0"/>
                        </a:rPr>
                        <a:t>69.7</a:t>
                      </a:r>
                    </a:p>
                  </a:txBody>
                  <a:tcPr marL="9525" marR="9525" marT="9525" marB="0" anchor="b">
                    <a:solidFill>
                      <a:schemeClr val="bg2"/>
                    </a:solidFill>
                  </a:tcPr>
                </a:tc>
                <a:tc>
                  <a:txBody>
                    <a:bodyPr/>
                    <a:lstStyle/>
                    <a:p>
                      <a:pPr algn="ctr" rtl="0" fontAlgn="b"/>
                      <a:r>
                        <a:rPr lang="en-US" sz="1400" b="0" i="0" u="none" strike="noStrike" dirty="0">
                          <a:solidFill>
                            <a:srgbClr val="3D3939"/>
                          </a:solidFill>
                          <a:effectLst/>
                          <a:latin typeface="Lucida Bright" panose="02040602050505020304" pitchFamily="18" charset="0"/>
                        </a:rPr>
                        <a:t>-17%</a:t>
                      </a:r>
                    </a:p>
                  </a:txBody>
                  <a:tcPr marL="9525" marR="9525" marT="9525" marB="0" anchor="b">
                    <a:solidFill>
                      <a:schemeClr val="bg2"/>
                    </a:solidFill>
                  </a:tcPr>
                </a:tc>
                <a:tc>
                  <a:txBody>
                    <a:bodyPr/>
                    <a:lstStyle/>
                    <a:p>
                      <a:pPr algn="ctr" rtl="0" fontAlgn="b"/>
                      <a:r>
                        <a:rPr lang="en-US" sz="1400" b="0" i="0" u="none" strike="noStrike">
                          <a:solidFill>
                            <a:srgbClr val="000000"/>
                          </a:solidFill>
                          <a:effectLst/>
                          <a:latin typeface="Lucida Bright" panose="02040602050505020304" pitchFamily="18" charset="0"/>
                        </a:rPr>
                        <a:t>132</a:t>
                      </a:r>
                    </a:p>
                  </a:txBody>
                  <a:tcPr marL="9525" marR="9525" marT="9525" marB="0" anchor="b">
                    <a:solidFill>
                      <a:schemeClr val="bg2"/>
                    </a:solidFill>
                  </a:tcPr>
                </a:tc>
                <a:tc>
                  <a:txBody>
                    <a:bodyPr/>
                    <a:lstStyle/>
                    <a:p>
                      <a:pPr algn="ctr" rtl="0" fontAlgn="b"/>
                      <a:r>
                        <a:rPr lang="en-US" sz="1400" b="0" i="0" u="none" strike="noStrike">
                          <a:solidFill>
                            <a:srgbClr val="000000"/>
                          </a:solidFill>
                          <a:effectLst/>
                          <a:latin typeface="Lucida Bright" panose="02040602050505020304" pitchFamily="18" charset="0"/>
                        </a:rPr>
                        <a:t>266.6</a:t>
                      </a:r>
                    </a:p>
                  </a:txBody>
                  <a:tcPr marL="9525" marR="9525" marT="9525" marB="0" anchor="b">
                    <a:solidFill>
                      <a:schemeClr val="bg2"/>
                    </a:solidFill>
                  </a:tcPr>
                </a:tc>
                <a:tc>
                  <a:txBody>
                    <a:bodyPr/>
                    <a:lstStyle/>
                    <a:p>
                      <a:pPr algn="ctr" rtl="0" fontAlgn="b"/>
                      <a:r>
                        <a:rPr lang="en-US" sz="1400" b="0" i="0" u="none" strike="noStrike">
                          <a:solidFill>
                            <a:srgbClr val="3D3939"/>
                          </a:solidFill>
                          <a:effectLst/>
                          <a:latin typeface="Lucida Bright" panose="02040602050505020304" pitchFamily="18" charset="0"/>
                        </a:rPr>
                        <a:t>102%</a:t>
                      </a:r>
                    </a:p>
                  </a:txBody>
                  <a:tcPr marL="9525" marR="9525" marT="9525" marB="0" anchor="b">
                    <a:solidFill>
                      <a:schemeClr val="bg2"/>
                    </a:solidFill>
                  </a:tcPr>
                </a:tc>
                <a:tc>
                  <a:txBody>
                    <a:bodyPr/>
                    <a:lstStyle/>
                    <a:p>
                      <a:pPr algn="ctr" rtl="0" fontAlgn="b"/>
                      <a:r>
                        <a:rPr lang="en-US" sz="1400" b="0" i="0" u="none" strike="noStrike">
                          <a:solidFill>
                            <a:srgbClr val="000000"/>
                          </a:solidFill>
                          <a:effectLst/>
                          <a:latin typeface="Lucida Bright" panose="02040602050505020304" pitchFamily="18" charset="0"/>
                        </a:rPr>
                        <a:t>74</a:t>
                      </a:r>
                    </a:p>
                  </a:txBody>
                  <a:tcPr marL="9525" marR="9525" marT="9525" marB="0" anchor="b">
                    <a:solidFill>
                      <a:schemeClr val="bg2"/>
                    </a:solidFill>
                  </a:tcPr>
                </a:tc>
                <a:tc>
                  <a:txBody>
                    <a:bodyPr/>
                    <a:lstStyle/>
                    <a:p>
                      <a:pPr algn="ctr" rtl="0" fontAlgn="b"/>
                      <a:r>
                        <a:rPr lang="en-US" sz="1400" b="0" i="0" u="none" strike="noStrike">
                          <a:solidFill>
                            <a:srgbClr val="000000"/>
                          </a:solidFill>
                          <a:effectLst/>
                          <a:latin typeface="Lucida Bright" panose="02040602050505020304" pitchFamily="18" charset="0"/>
                        </a:rPr>
                        <a:t>187.9</a:t>
                      </a:r>
                    </a:p>
                  </a:txBody>
                  <a:tcPr marL="9525" marR="9525" marT="9525" marB="0" anchor="b">
                    <a:solidFill>
                      <a:schemeClr val="bg2"/>
                    </a:solidFill>
                  </a:tcPr>
                </a:tc>
                <a:tc>
                  <a:txBody>
                    <a:bodyPr/>
                    <a:lstStyle/>
                    <a:p>
                      <a:pPr algn="ctr" rtl="0" fontAlgn="b"/>
                      <a:r>
                        <a:rPr lang="en-US" sz="1400" b="0" i="0" u="none" strike="noStrike">
                          <a:solidFill>
                            <a:srgbClr val="3D3939"/>
                          </a:solidFill>
                          <a:effectLst/>
                          <a:latin typeface="Lucida Bright" panose="02040602050505020304" pitchFamily="18" charset="0"/>
                        </a:rPr>
                        <a:t>154%</a:t>
                      </a:r>
                    </a:p>
                  </a:txBody>
                  <a:tcPr marL="9525" marR="9525" marT="9525" marB="0" anchor="b">
                    <a:solidFill>
                      <a:schemeClr val="bg2"/>
                    </a:solidFill>
                  </a:tcPr>
                </a:tc>
              </a:tr>
              <a:tr h="337230">
                <a:tc>
                  <a:txBody>
                    <a:bodyPr/>
                    <a:lstStyle/>
                    <a:p>
                      <a:pPr algn="l" rtl="0" fontAlgn="b"/>
                      <a:r>
                        <a:rPr lang="en-US" sz="1400" b="0" i="0" u="none" strike="noStrike">
                          <a:solidFill>
                            <a:srgbClr val="000000"/>
                          </a:solidFill>
                          <a:effectLst/>
                          <a:latin typeface="Lucida Bright" panose="02040602050505020304" pitchFamily="18" charset="0"/>
                        </a:rPr>
                        <a:t>Philadelphia</a:t>
                      </a:r>
                    </a:p>
                  </a:txBody>
                  <a:tcPr marL="9525" marR="9525" marT="9525" marB="0" anchor="b">
                    <a:solidFill>
                      <a:schemeClr val="bg2"/>
                    </a:solidFill>
                  </a:tcPr>
                </a:tc>
                <a:tc>
                  <a:txBody>
                    <a:bodyPr/>
                    <a:lstStyle/>
                    <a:p>
                      <a:pPr algn="ctr" rtl="0" fontAlgn="b"/>
                      <a:r>
                        <a:rPr lang="en-US" sz="1400" b="0" i="0" u="none" strike="noStrike">
                          <a:solidFill>
                            <a:srgbClr val="000000"/>
                          </a:solidFill>
                          <a:effectLst/>
                          <a:latin typeface="Lucida Bright" panose="02040602050505020304" pitchFamily="18" charset="0"/>
                        </a:rPr>
                        <a:t>342</a:t>
                      </a:r>
                    </a:p>
                  </a:txBody>
                  <a:tcPr marL="9525" marR="9525" marT="9525" marB="0" anchor="b">
                    <a:solidFill>
                      <a:schemeClr val="bg2"/>
                    </a:solidFill>
                  </a:tcPr>
                </a:tc>
                <a:tc>
                  <a:txBody>
                    <a:bodyPr/>
                    <a:lstStyle/>
                    <a:p>
                      <a:pPr algn="ctr" rtl="0" fontAlgn="b"/>
                      <a:r>
                        <a:rPr lang="en-US" sz="1400" b="0" i="0" u="none" strike="noStrike">
                          <a:solidFill>
                            <a:srgbClr val="000000"/>
                          </a:solidFill>
                          <a:effectLst/>
                          <a:latin typeface="Lucida Bright" panose="02040602050505020304" pitchFamily="18" charset="0"/>
                        </a:rPr>
                        <a:t>182.9</a:t>
                      </a:r>
                    </a:p>
                  </a:txBody>
                  <a:tcPr marL="9525" marR="9525" marT="9525" marB="0" anchor="b">
                    <a:solidFill>
                      <a:schemeClr val="bg2"/>
                    </a:solidFill>
                  </a:tcPr>
                </a:tc>
                <a:tc>
                  <a:txBody>
                    <a:bodyPr/>
                    <a:lstStyle/>
                    <a:p>
                      <a:pPr algn="ctr" rtl="0" fontAlgn="b"/>
                      <a:r>
                        <a:rPr lang="en-US" sz="1400" b="0" i="0" u="none" strike="noStrike" dirty="0">
                          <a:solidFill>
                            <a:srgbClr val="3D3939"/>
                          </a:solidFill>
                          <a:effectLst/>
                          <a:latin typeface="Lucida Bright" panose="02040602050505020304" pitchFamily="18" charset="0"/>
                        </a:rPr>
                        <a:t>-47%</a:t>
                      </a:r>
                    </a:p>
                  </a:txBody>
                  <a:tcPr marL="9525" marR="9525" marT="9525" marB="0" anchor="b">
                    <a:solidFill>
                      <a:schemeClr val="bg2"/>
                    </a:solidFill>
                  </a:tcPr>
                </a:tc>
                <a:tc>
                  <a:txBody>
                    <a:bodyPr/>
                    <a:lstStyle/>
                    <a:p>
                      <a:pPr algn="ctr" rtl="0" fontAlgn="b"/>
                      <a:r>
                        <a:rPr lang="en-US" sz="1400" b="0" i="0" u="none" strike="noStrike" dirty="0">
                          <a:solidFill>
                            <a:srgbClr val="000000"/>
                          </a:solidFill>
                          <a:effectLst/>
                          <a:latin typeface="Lucida Bright" panose="02040602050505020304" pitchFamily="18" charset="0"/>
                        </a:rPr>
                        <a:t>306</a:t>
                      </a:r>
                    </a:p>
                  </a:txBody>
                  <a:tcPr marL="9525" marR="9525" marT="9525" marB="0" anchor="b">
                    <a:solidFill>
                      <a:schemeClr val="bg2"/>
                    </a:solidFill>
                  </a:tcPr>
                </a:tc>
                <a:tc>
                  <a:txBody>
                    <a:bodyPr/>
                    <a:lstStyle/>
                    <a:p>
                      <a:pPr algn="ctr" rtl="0" fontAlgn="b"/>
                      <a:r>
                        <a:rPr lang="en-US" sz="1400" b="0" i="0" u="none" strike="noStrike">
                          <a:solidFill>
                            <a:srgbClr val="000000"/>
                          </a:solidFill>
                          <a:effectLst/>
                          <a:latin typeface="Lucida Bright" panose="02040602050505020304" pitchFamily="18" charset="0"/>
                        </a:rPr>
                        <a:t>472.6</a:t>
                      </a:r>
                    </a:p>
                  </a:txBody>
                  <a:tcPr marL="9525" marR="9525" marT="9525" marB="0" anchor="b">
                    <a:solidFill>
                      <a:schemeClr val="bg2"/>
                    </a:solidFill>
                  </a:tcPr>
                </a:tc>
                <a:tc>
                  <a:txBody>
                    <a:bodyPr/>
                    <a:lstStyle/>
                    <a:p>
                      <a:pPr algn="ctr" rtl="0" fontAlgn="b"/>
                      <a:r>
                        <a:rPr lang="en-US" sz="1400" b="0" i="0" u="none" strike="noStrike">
                          <a:solidFill>
                            <a:srgbClr val="3D3939"/>
                          </a:solidFill>
                          <a:effectLst/>
                          <a:latin typeface="Lucida Bright" panose="02040602050505020304" pitchFamily="18" charset="0"/>
                        </a:rPr>
                        <a:t>54%</a:t>
                      </a:r>
                    </a:p>
                  </a:txBody>
                  <a:tcPr marL="9525" marR="9525" marT="9525" marB="0" anchor="b">
                    <a:solidFill>
                      <a:schemeClr val="bg2"/>
                    </a:solidFill>
                  </a:tcPr>
                </a:tc>
                <a:tc>
                  <a:txBody>
                    <a:bodyPr/>
                    <a:lstStyle/>
                    <a:p>
                      <a:pPr algn="ctr" rtl="0" fontAlgn="b"/>
                      <a:r>
                        <a:rPr lang="en-US" sz="1400" b="0" i="0" u="none" strike="noStrike">
                          <a:solidFill>
                            <a:srgbClr val="000000"/>
                          </a:solidFill>
                          <a:effectLst/>
                          <a:latin typeface="Lucida Bright" panose="02040602050505020304" pitchFamily="18" charset="0"/>
                        </a:rPr>
                        <a:t>367</a:t>
                      </a:r>
                    </a:p>
                  </a:txBody>
                  <a:tcPr marL="9525" marR="9525" marT="9525" marB="0" anchor="b">
                    <a:solidFill>
                      <a:schemeClr val="bg2"/>
                    </a:solidFill>
                  </a:tcPr>
                </a:tc>
                <a:tc>
                  <a:txBody>
                    <a:bodyPr/>
                    <a:lstStyle/>
                    <a:p>
                      <a:pPr algn="ctr" rtl="0" fontAlgn="b"/>
                      <a:r>
                        <a:rPr lang="en-US" sz="1400" b="0" i="0" u="none" strike="noStrike">
                          <a:solidFill>
                            <a:srgbClr val="000000"/>
                          </a:solidFill>
                          <a:effectLst/>
                          <a:latin typeface="Lucida Bright" panose="02040602050505020304" pitchFamily="18" charset="0"/>
                        </a:rPr>
                        <a:t>629.8</a:t>
                      </a:r>
                    </a:p>
                  </a:txBody>
                  <a:tcPr marL="9525" marR="9525" marT="9525" marB="0" anchor="b">
                    <a:solidFill>
                      <a:schemeClr val="bg2"/>
                    </a:solidFill>
                  </a:tcPr>
                </a:tc>
                <a:tc>
                  <a:txBody>
                    <a:bodyPr/>
                    <a:lstStyle/>
                    <a:p>
                      <a:pPr algn="ctr" rtl="0" fontAlgn="b"/>
                      <a:r>
                        <a:rPr lang="en-US" sz="1400" b="0" i="0" u="none" strike="noStrike">
                          <a:solidFill>
                            <a:srgbClr val="3D3939"/>
                          </a:solidFill>
                          <a:effectLst/>
                          <a:latin typeface="Lucida Bright" panose="02040602050505020304" pitchFamily="18" charset="0"/>
                        </a:rPr>
                        <a:t>72%</a:t>
                      </a:r>
                    </a:p>
                  </a:txBody>
                  <a:tcPr marL="9525" marR="9525" marT="9525" marB="0" anchor="b">
                    <a:solidFill>
                      <a:schemeClr val="bg2"/>
                    </a:solidFill>
                  </a:tcPr>
                </a:tc>
              </a:tr>
              <a:tr h="337230">
                <a:tc>
                  <a:txBody>
                    <a:bodyPr/>
                    <a:lstStyle/>
                    <a:p>
                      <a:pPr algn="l" rtl="0" fontAlgn="b"/>
                      <a:r>
                        <a:rPr lang="en-US" sz="1400" b="0" i="0" u="none" strike="noStrike" dirty="0">
                          <a:solidFill>
                            <a:schemeClr val="bg1"/>
                          </a:solidFill>
                          <a:effectLst/>
                          <a:latin typeface="Lucida Bright" panose="02040602050505020304" pitchFamily="18" charset="0"/>
                        </a:rPr>
                        <a:t>Pittsburgh</a:t>
                      </a:r>
                    </a:p>
                  </a:txBody>
                  <a:tcPr marL="9525" marR="9525" marT="9525" marB="0" anchor="b">
                    <a:solidFill>
                      <a:schemeClr val="bg2"/>
                    </a:solidFill>
                  </a:tcPr>
                </a:tc>
                <a:tc>
                  <a:txBody>
                    <a:bodyPr/>
                    <a:lstStyle/>
                    <a:p>
                      <a:pPr algn="ctr" rtl="0" fontAlgn="b"/>
                      <a:r>
                        <a:rPr lang="en-US" sz="1400" b="0" i="0" u="none" strike="noStrike" dirty="0">
                          <a:solidFill>
                            <a:schemeClr val="bg1"/>
                          </a:solidFill>
                          <a:effectLst/>
                          <a:latin typeface="Lucida Bright" panose="02040602050505020304" pitchFamily="18" charset="0"/>
                        </a:rPr>
                        <a:t>130</a:t>
                      </a:r>
                    </a:p>
                  </a:txBody>
                  <a:tcPr marL="9525" marR="9525" marT="9525" marB="0" anchor="b">
                    <a:solidFill>
                      <a:schemeClr val="bg2"/>
                    </a:solidFill>
                  </a:tcPr>
                </a:tc>
                <a:tc>
                  <a:txBody>
                    <a:bodyPr/>
                    <a:lstStyle/>
                    <a:p>
                      <a:pPr algn="ctr" rtl="0" fontAlgn="b"/>
                      <a:r>
                        <a:rPr lang="en-US" sz="1400" b="0" i="0" u="none" strike="noStrike">
                          <a:solidFill>
                            <a:schemeClr val="bg1"/>
                          </a:solidFill>
                          <a:effectLst/>
                          <a:latin typeface="Lucida Bright" panose="02040602050505020304" pitchFamily="18" charset="0"/>
                        </a:rPr>
                        <a:t>85.3</a:t>
                      </a:r>
                    </a:p>
                  </a:txBody>
                  <a:tcPr marL="9525" marR="9525" marT="9525" marB="0" anchor="b">
                    <a:solidFill>
                      <a:schemeClr val="bg2"/>
                    </a:solidFill>
                  </a:tcPr>
                </a:tc>
                <a:tc>
                  <a:txBody>
                    <a:bodyPr/>
                    <a:lstStyle/>
                    <a:p>
                      <a:pPr algn="ctr" rtl="0" fontAlgn="b"/>
                      <a:r>
                        <a:rPr lang="en-US" sz="1400" b="0" i="0" u="none" strike="noStrike" dirty="0">
                          <a:solidFill>
                            <a:schemeClr val="bg1"/>
                          </a:solidFill>
                          <a:effectLst/>
                          <a:latin typeface="Lucida Bright" panose="02040602050505020304" pitchFamily="18" charset="0"/>
                        </a:rPr>
                        <a:t>-34%</a:t>
                      </a:r>
                    </a:p>
                  </a:txBody>
                  <a:tcPr marL="9525" marR="9525" marT="9525" marB="0" anchor="b">
                    <a:solidFill>
                      <a:schemeClr val="bg2"/>
                    </a:solidFill>
                  </a:tcPr>
                </a:tc>
                <a:tc>
                  <a:txBody>
                    <a:bodyPr/>
                    <a:lstStyle/>
                    <a:p>
                      <a:pPr algn="ctr" rtl="0" fontAlgn="b"/>
                      <a:r>
                        <a:rPr lang="en-US" sz="1400" b="0" i="0" u="none" strike="noStrike" dirty="0">
                          <a:solidFill>
                            <a:schemeClr val="bg1"/>
                          </a:solidFill>
                          <a:effectLst/>
                          <a:latin typeface="Lucida Bright" panose="02040602050505020304" pitchFamily="18" charset="0"/>
                        </a:rPr>
                        <a:t>127</a:t>
                      </a:r>
                    </a:p>
                  </a:txBody>
                  <a:tcPr marL="9525" marR="9525" marT="9525" marB="0" anchor="b">
                    <a:solidFill>
                      <a:schemeClr val="bg2"/>
                    </a:solidFill>
                  </a:tcPr>
                </a:tc>
                <a:tc>
                  <a:txBody>
                    <a:bodyPr/>
                    <a:lstStyle/>
                    <a:p>
                      <a:pPr algn="ctr" rtl="0" fontAlgn="b"/>
                      <a:r>
                        <a:rPr lang="en-US" sz="1400" b="0" i="0" u="none" strike="noStrike" dirty="0">
                          <a:solidFill>
                            <a:schemeClr val="bg1"/>
                          </a:solidFill>
                          <a:effectLst/>
                          <a:latin typeface="Lucida Bright" panose="02040602050505020304" pitchFamily="18" charset="0"/>
                        </a:rPr>
                        <a:t>186.1</a:t>
                      </a:r>
                    </a:p>
                  </a:txBody>
                  <a:tcPr marL="9525" marR="9525" marT="9525" marB="0" anchor="b">
                    <a:solidFill>
                      <a:schemeClr val="bg2"/>
                    </a:solidFill>
                  </a:tcPr>
                </a:tc>
                <a:tc>
                  <a:txBody>
                    <a:bodyPr/>
                    <a:lstStyle/>
                    <a:p>
                      <a:pPr algn="ctr" rtl="0" fontAlgn="b"/>
                      <a:r>
                        <a:rPr lang="en-US" sz="1400" b="0" i="0" u="none" strike="noStrike" dirty="0">
                          <a:solidFill>
                            <a:schemeClr val="bg1"/>
                          </a:solidFill>
                          <a:effectLst/>
                          <a:latin typeface="Lucida Bright" panose="02040602050505020304" pitchFamily="18" charset="0"/>
                        </a:rPr>
                        <a:t>47%</a:t>
                      </a:r>
                    </a:p>
                  </a:txBody>
                  <a:tcPr marL="9525" marR="9525" marT="9525" marB="0" anchor="b">
                    <a:solidFill>
                      <a:schemeClr val="bg2"/>
                    </a:solidFill>
                  </a:tcPr>
                </a:tc>
                <a:tc>
                  <a:txBody>
                    <a:bodyPr/>
                    <a:lstStyle/>
                    <a:p>
                      <a:pPr algn="ctr" rtl="0" fontAlgn="b"/>
                      <a:r>
                        <a:rPr lang="en-US" sz="1400" b="0" i="0" u="none" strike="noStrike" dirty="0">
                          <a:solidFill>
                            <a:schemeClr val="bg1"/>
                          </a:solidFill>
                          <a:effectLst/>
                          <a:latin typeface="Lucida Bright" panose="02040602050505020304" pitchFamily="18" charset="0"/>
                        </a:rPr>
                        <a:t>166</a:t>
                      </a:r>
                    </a:p>
                  </a:txBody>
                  <a:tcPr marL="9525" marR="9525" marT="9525" marB="0" anchor="b">
                    <a:solidFill>
                      <a:schemeClr val="bg2"/>
                    </a:solidFill>
                  </a:tcPr>
                </a:tc>
                <a:tc>
                  <a:txBody>
                    <a:bodyPr/>
                    <a:lstStyle/>
                    <a:p>
                      <a:pPr algn="ctr" rtl="0" fontAlgn="b"/>
                      <a:r>
                        <a:rPr lang="en-US" sz="1400" b="0" i="0" u="none" strike="noStrike" dirty="0">
                          <a:solidFill>
                            <a:schemeClr val="bg1"/>
                          </a:solidFill>
                          <a:effectLst/>
                          <a:latin typeface="Lucida Bright" panose="02040602050505020304" pitchFamily="18" charset="0"/>
                        </a:rPr>
                        <a:t>246.6</a:t>
                      </a:r>
                    </a:p>
                  </a:txBody>
                  <a:tcPr marL="9525" marR="9525" marT="9525" marB="0" anchor="b">
                    <a:solidFill>
                      <a:schemeClr val="bg2"/>
                    </a:solidFill>
                  </a:tcPr>
                </a:tc>
                <a:tc>
                  <a:txBody>
                    <a:bodyPr/>
                    <a:lstStyle/>
                    <a:p>
                      <a:pPr algn="ctr" rtl="0" fontAlgn="b"/>
                      <a:r>
                        <a:rPr lang="en-US" sz="1400" b="0" i="0" u="none" strike="noStrike" dirty="0">
                          <a:solidFill>
                            <a:schemeClr val="bg1"/>
                          </a:solidFill>
                          <a:effectLst/>
                          <a:latin typeface="Lucida Bright" panose="02040602050505020304" pitchFamily="18" charset="0"/>
                        </a:rPr>
                        <a:t>49%</a:t>
                      </a:r>
                    </a:p>
                  </a:txBody>
                  <a:tcPr marL="9525" marR="9525" marT="9525" marB="0" anchor="b">
                    <a:solidFill>
                      <a:schemeClr val="bg2"/>
                    </a:solidFill>
                  </a:tcPr>
                </a:tc>
              </a:tr>
              <a:tr h="337230">
                <a:tc>
                  <a:txBody>
                    <a:bodyPr/>
                    <a:lstStyle/>
                    <a:p>
                      <a:pPr algn="l" rtl="0" fontAlgn="b"/>
                      <a:r>
                        <a:rPr lang="en-US" sz="1400" b="0" i="0" u="none" strike="noStrike">
                          <a:solidFill>
                            <a:srgbClr val="000000"/>
                          </a:solidFill>
                          <a:effectLst/>
                          <a:latin typeface="Lucida Bright" panose="02040602050505020304" pitchFamily="18" charset="0"/>
                        </a:rPr>
                        <a:t>Research Triangle </a:t>
                      </a:r>
                    </a:p>
                  </a:txBody>
                  <a:tcPr marL="9525" marR="9525" marT="9525" marB="0" anchor="b">
                    <a:solidFill>
                      <a:schemeClr val="bg2"/>
                    </a:solidFill>
                  </a:tcPr>
                </a:tc>
                <a:tc>
                  <a:txBody>
                    <a:bodyPr/>
                    <a:lstStyle/>
                    <a:p>
                      <a:pPr algn="ctr" rtl="0" fontAlgn="b"/>
                      <a:r>
                        <a:rPr lang="en-US" sz="1400" b="0" i="0" u="none" strike="noStrike">
                          <a:solidFill>
                            <a:srgbClr val="000000"/>
                          </a:solidFill>
                          <a:effectLst/>
                          <a:latin typeface="Lucida Bright" panose="02040602050505020304" pitchFamily="18" charset="0"/>
                        </a:rPr>
                        <a:t>76</a:t>
                      </a:r>
                    </a:p>
                  </a:txBody>
                  <a:tcPr marL="9525" marR="9525" marT="9525" marB="0" anchor="b">
                    <a:solidFill>
                      <a:schemeClr val="bg2"/>
                    </a:solidFill>
                  </a:tcPr>
                </a:tc>
                <a:tc>
                  <a:txBody>
                    <a:bodyPr/>
                    <a:lstStyle/>
                    <a:p>
                      <a:pPr algn="ctr" rtl="0" fontAlgn="b"/>
                      <a:r>
                        <a:rPr lang="en-US" sz="1400" b="0" i="0" u="none" strike="noStrike">
                          <a:solidFill>
                            <a:srgbClr val="000000"/>
                          </a:solidFill>
                          <a:effectLst/>
                          <a:latin typeface="Lucida Bright" panose="02040602050505020304" pitchFamily="18" charset="0"/>
                        </a:rPr>
                        <a:t>62</a:t>
                      </a:r>
                    </a:p>
                  </a:txBody>
                  <a:tcPr marL="9525" marR="9525" marT="9525" marB="0" anchor="b">
                    <a:solidFill>
                      <a:schemeClr val="bg2"/>
                    </a:solidFill>
                  </a:tcPr>
                </a:tc>
                <a:tc>
                  <a:txBody>
                    <a:bodyPr/>
                    <a:lstStyle/>
                    <a:p>
                      <a:pPr algn="ctr" rtl="0" fontAlgn="b"/>
                      <a:r>
                        <a:rPr lang="en-US" sz="1400" b="0" i="0" u="none" strike="noStrike">
                          <a:solidFill>
                            <a:srgbClr val="3D3939"/>
                          </a:solidFill>
                          <a:effectLst/>
                          <a:latin typeface="Lucida Bright" panose="02040602050505020304" pitchFamily="18" charset="0"/>
                        </a:rPr>
                        <a:t>-18%</a:t>
                      </a:r>
                    </a:p>
                  </a:txBody>
                  <a:tcPr marL="9525" marR="9525" marT="9525" marB="0" anchor="b">
                    <a:solidFill>
                      <a:schemeClr val="bg2"/>
                    </a:solidFill>
                  </a:tcPr>
                </a:tc>
                <a:tc>
                  <a:txBody>
                    <a:bodyPr/>
                    <a:lstStyle/>
                    <a:p>
                      <a:pPr algn="ctr" rtl="0" fontAlgn="b"/>
                      <a:r>
                        <a:rPr lang="en-US" sz="1400" b="0" i="0" u="none" strike="noStrike">
                          <a:solidFill>
                            <a:srgbClr val="000000"/>
                          </a:solidFill>
                          <a:effectLst/>
                          <a:latin typeface="Lucida Bright" panose="02040602050505020304" pitchFamily="18" charset="0"/>
                        </a:rPr>
                        <a:t>66</a:t>
                      </a:r>
                    </a:p>
                  </a:txBody>
                  <a:tcPr marL="9525" marR="9525" marT="9525" marB="0" anchor="b">
                    <a:solidFill>
                      <a:schemeClr val="bg2"/>
                    </a:solidFill>
                  </a:tcPr>
                </a:tc>
                <a:tc>
                  <a:txBody>
                    <a:bodyPr/>
                    <a:lstStyle/>
                    <a:p>
                      <a:pPr algn="ctr" rtl="0" fontAlgn="b"/>
                      <a:r>
                        <a:rPr lang="en-US" sz="1400" b="0" i="0" u="none" strike="noStrike" dirty="0">
                          <a:solidFill>
                            <a:srgbClr val="000000"/>
                          </a:solidFill>
                          <a:effectLst/>
                          <a:latin typeface="Lucida Bright" panose="02040602050505020304" pitchFamily="18" charset="0"/>
                        </a:rPr>
                        <a:t>162</a:t>
                      </a:r>
                    </a:p>
                  </a:txBody>
                  <a:tcPr marL="9525" marR="9525" marT="9525" marB="0" anchor="b">
                    <a:solidFill>
                      <a:schemeClr val="bg2"/>
                    </a:solidFill>
                  </a:tcPr>
                </a:tc>
                <a:tc>
                  <a:txBody>
                    <a:bodyPr/>
                    <a:lstStyle/>
                    <a:p>
                      <a:pPr algn="ctr" rtl="0" fontAlgn="b"/>
                      <a:r>
                        <a:rPr lang="en-US" sz="1400" b="0" i="0" u="none" strike="noStrike" dirty="0">
                          <a:solidFill>
                            <a:srgbClr val="3D3939"/>
                          </a:solidFill>
                          <a:effectLst/>
                          <a:latin typeface="Lucida Bright" panose="02040602050505020304" pitchFamily="18" charset="0"/>
                        </a:rPr>
                        <a:t>145%</a:t>
                      </a:r>
                    </a:p>
                  </a:txBody>
                  <a:tcPr marL="9525" marR="9525" marT="9525" marB="0" anchor="b">
                    <a:solidFill>
                      <a:schemeClr val="bg2"/>
                    </a:solidFill>
                  </a:tcPr>
                </a:tc>
                <a:tc>
                  <a:txBody>
                    <a:bodyPr/>
                    <a:lstStyle/>
                    <a:p>
                      <a:pPr algn="ctr" rtl="0" fontAlgn="b"/>
                      <a:r>
                        <a:rPr lang="en-US" sz="1400" b="0" i="0" u="none" strike="noStrike">
                          <a:solidFill>
                            <a:srgbClr val="000000"/>
                          </a:solidFill>
                          <a:effectLst/>
                          <a:latin typeface="Lucida Bright" panose="02040602050505020304" pitchFamily="18" charset="0"/>
                        </a:rPr>
                        <a:t>54</a:t>
                      </a:r>
                    </a:p>
                  </a:txBody>
                  <a:tcPr marL="9525" marR="9525" marT="9525" marB="0" anchor="b">
                    <a:solidFill>
                      <a:schemeClr val="bg2"/>
                    </a:solidFill>
                  </a:tcPr>
                </a:tc>
                <a:tc>
                  <a:txBody>
                    <a:bodyPr/>
                    <a:lstStyle/>
                    <a:p>
                      <a:pPr algn="ctr" rtl="0" fontAlgn="b"/>
                      <a:r>
                        <a:rPr lang="en-US" sz="1400" b="0" i="0" u="none" strike="noStrike">
                          <a:solidFill>
                            <a:srgbClr val="000000"/>
                          </a:solidFill>
                          <a:effectLst/>
                          <a:latin typeface="Lucida Bright" panose="02040602050505020304" pitchFamily="18" charset="0"/>
                        </a:rPr>
                        <a:t>138</a:t>
                      </a:r>
                    </a:p>
                  </a:txBody>
                  <a:tcPr marL="9525" marR="9525" marT="9525" marB="0" anchor="b">
                    <a:solidFill>
                      <a:schemeClr val="bg2"/>
                    </a:solidFill>
                  </a:tcPr>
                </a:tc>
                <a:tc>
                  <a:txBody>
                    <a:bodyPr/>
                    <a:lstStyle/>
                    <a:p>
                      <a:pPr algn="ctr" rtl="0" fontAlgn="b"/>
                      <a:r>
                        <a:rPr lang="en-US" sz="1400" b="0" i="0" u="none" strike="noStrike">
                          <a:solidFill>
                            <a:srgbClr val="3D3939"/>
                          </a:solidFill>
                          <a:effectLst/>
                          <a:latin typeface="Lucida Bright" panose="02040602050505020304" pitchFamily="18" charset="0"/>
                        </a:rPr>
                        <a:t>156%</a:t>
                      </a:r>
                    </a:p>
                  </a:txBody>
                  <a:tcPr marL="9525" marR="9525" marT="9525" marB="0" anchor="b">
                    <a:solidFill>
                      <a:schemeClr val="bg2"/>
                    </a:solidFill>
                  </a:tcPr>
                </a:tc>
              </a:tr>
              <a:tr h="337230">
                <a:tc>
                  <a:txBody>
                    <a:bodyPr/>
                    <a:lstStyle/>
                    <a:p>
                      <a:pPr algn="l" rtl="0" fontAlgn="b"/>
                      <a:r>
                        <a:rPr lang="en-US" sz="1400" b="0" i="0" u="none" strike="noStrike">
                          <a:solidFill>
                            <a:srgbClr val="000000"/>
                          </a:solidFill>
                          <a:effectLst/>
                          <a:latin typeface="Lucida Bright" panose="02040602050505020304" pitchFamily="18" charset="0"/>
                        </a:rPr>
                        <a:t>San Diego </a:t>
                      </a:r>
                    </a:p>
                  </a:txBody>
                  <a:tcPr marL="9525" marR="9525" marT="9525" marB="0" anchor="b">
                    <a:solidFill>
                      <a:schemeClr val="bg2"/>
                    </a:solidFill>
                  </a:tcPr>
                </a:tc>
                <a:tc>
                  <a:txBody>
                    <a:bodyPr/>
                    <a:lstStyle/>
                    <a:p>
                      <a:pPr algn="ctr" rtl="0" fontAlgn="b"/>
                      <a:r>
                        <a:rPr lang="en-US" sz="1400" b="0" i="0" u="none" strike="noStrike">
                          <a:solidFill>
                            <a:srgbClr val="000000"/>
                          </a:solidFill>
                          <a:effectLst/>
                          <a:latin typeface="Lucida Bright" panose="02040602050505020304" pitchFamily="18" charset="0"/>
                        </a:rPr>
                        <a:t>121</a:t>
                      </a:r>
                    </a:p>
                  </a:txBody>
                  <a:tcPr marL="9525" marR="9525" marT="9525" marB="0" anchor="b">
                    <a:solidFill>
                      <a:schemeClr val="bg2"/>
                    </a:solidFill>
                  </a:tcPr>
                </a:tc>
                <a:tc>
                  <a:txBody>
                    <a:bodyPr/>
                    <a:lstStyle/>
                    <a:p>
                      <a:pPr algn="ctr" rtl="0" fontAlgn="b"/>
                      <a:r>
                        <a:rPr lang="en-US" sz="1400" b="0" i="0" u="none" strike="noStrike">
                          <a:solidFill>
                            <a:srgbClr val="000000"/>
                          </a:solidFill>
                          <a:effectLst/>
                          <a:latin typeface="Lucida Bright" panose="02040602050505020304" pitchFamily="18" charset="0"/>
                        </a:rPr>
                        <a:t>105.5</a:t>
                      </a:r>
                    </a:p>
                  </a:txBody>
                  <a:tcPr marL="9525" marR="9525" marT="9525" marB="0" anchor="b">
                    <a:solidFill>
                      <a:schemeClr val="bg2"/>
                    </a:solidFill>
                  </a:tcPr>
                </a:tc>
                <a:tc>
                  <a:txBody>
                    <a:bodyPr/>
                    <a:lstStyle/>
                    <a:p>
                      <a:pPr algn="ctr" rtl="0" fontAlgn="b"/>
                      <a:r>
                        <a:rPr lang="en-US" sz="1400" b="0" i="0" u="none" strike="noStrike">
                          <a:solidFill>
                            <a:srgbClr val="3D3939"/>
                          </a:solidFill>
                          <a:effectLst/>
                          <a:latin typeface="Lucida Bright" panose="02040602050505020304" pitchFamily="18" charset="0"/>
                        </a:rPr>
                        <a:t>-13%</a:t>
                      </a:r>
                    </a:p>
                  </a:txBody>
                  <a:tcPr marL="9525" marR="9525" marT="9525" marB="0" anchor="b">
                    <a:solidFill>
                      <a:schemeClr val="bg2"/>
                    </a:solidFill>
                  </a:tcPr>
                </a:tc>
                <a:tc>
                  <a:txBody>
                    <a:bodyPr/>
                    <a:lstStyle/>
                    <a:p>
                      <a:pPr algn="ctr" rtl="0" fontAlgn="b"/>
                      <a:r>
                        <a:rPr lang="en-US" sz="1400" b="0" i="0" u="none" strike="noStrike">
                          <a:solidFill>
                            <a:srgbClr val="000000"/>
                          </a:solidFill>
                          <a:effectLst/>
                          <a:latin typeface="Lucida Bright" panose="02040602050505020304" pitchFamily="18" charset="0"/>
                        </a:rPr>
                        <a:t>128</a:t>
                      </a:r>
                    </a:p>
                  </a:txBody>
                  <a:tcPr marL="9525" marR="9525" marT="9525" marB="0" anchor="b">
                    <a:solidFill>
                      <a:schemeClr val="bg2"/>
                    </a:solidFill>
                  </a:tcPr>
                </a:tc>
                <a:tc>
                  <a:txBody>
                    <a:bodyPr/>
                    <a:lstStyle/>
                    <a:p>
                      <a:pPr algn="ctr" rtl="0" fontAlgn="b"/>
                      <a:r>
                        <a:rPr lang="en-US" sz="1400" b="0" i="0" u="none" strike="noStrike">
                          <a:solidFill>
                            <a:srgbClr val="000000"/>
                          </a:solidFill>
                          <a:effectLst/>
                          <a:latin typeface="Lucida Bright" panose="02040602050505020304" pitchFamily="18" charset="0"/>
                        </a:rPr>
                        <a:t>239.5</a:t>
                      </a:r>
                    </a:p>
                  </a:txBody>
                  <a:tcPr marL="9525" marR="9525" marT="9525" marB="0" anchor="b">
                    <a:solidFill>
                      <a:schemeClr val="bg2"/>
                    </a:solidFill>
                  </a:tcPr>
                </a:tc>
                <a:tc>
                  <a:txBody>
                    <a:bodyPr/>
                    <a:lstStyle/>
                    <a:p>
                      <a:pPr algn="ctr" rtl="0" fontAlgn="b"/>
                      <a:r>
                        <a:rPr lang="en-US" sz="1400" b="0" i="0" u="none" strike="noStrike" dirty="0">
                          <a:solidFill>
                            <a:srgbClr val="3D3939"/>
                          </a:solidFill>
                          <a:effectLst/>
                          <a:latin typeface="Lucida Bright" panose="02040602050505020304" pitchFamily="18" charset="0"/>
                        </a:rPr>
                        <a:t>87%</a:t>
                      </a:r>
                    </a:p>
                  </a:txBody>
                  <a:tcPr marL="9525" marR="9525" marT="9525" marB="0" anchor="b">
                    <a:solidFill>
                      <a:schemeClr val="bg2"/>
                    </a:solidFill>
                  </a:tcPr>
                </a:tc>
                <a:tc>
                  <a:txBody>
                    <a:bodyPr/>
                    <a:lstStyle/>
                    <a:p>
                      <a:pPr algn="ctr" rtl="0" fontAlgn="b"/>
                      <a:r>
                        <a:rPr lang="en-US" sz="1400" b="0" i="0" u="none" strike="noStrike">
                          <a:solidFill>
                            <a:srgbClr val="000000"/>
                          </a:solidFill>
                          <a:effectLst/>
                          <a:latin typeface="Lucida Bright" panose="02040602050505020304" pitchFamily="18" charset="0"/>
                        </a:rPr>
                        <a:t>92</a:t>
                      </a:r>
                    </a:p>
                  </a:txBody>
                  <a:tcPr marL="9525" marR="9525" marT="9525" marB="0" anchor="b">
                    <a:solidFill>
                      <a:schemeClr val="bg2"/>
                    </a:solidFill>
                  </a:tcPr>
                </a:tc>
                <a:tc>
                  <a:txBody>
                    <a:bodyPr/>
                    <a:lstStyle/>
                    <a:p>
                      <a:pPr algn="ctr" rtl="0" fontAlgn="b"/>
                      <a:r>
                        <a:rPr lang="en-US" sz="1400" b="0" i="0" u="none" strike="noStrike">
                          <a:solidFill>
                            <a:srgbClr val="000000"/>
                          </a:solidFill>
                          <a:effectLst/>
                          <a:latin typeface="Lucida Bright" panose="02040602050505020304" pitchFamily="18" charset="0"/>
                        </a:rPr>
                        <a:t>204</a:t>
                      </a:r>
                    </a:p>
                  </a:txBody>
                  <a:tcPr marL="9525" marR="9525" marT="9525" marB="0" anchor="b">
                    <a:solidFill>
                      <a:schemeClr val="bg2"/>
                    </a:solidFill>
                  </a:tcPr>
                </a:tc>
                <a:tc>
                  <a:txBody>
                    <a:bodyPr/>
                    <a:lstStyle/>
                    <a:p>
                      <a:pPr algn="ctr" rtl="0" fontAlgn="b"/>
                      <a:r>
                        <a:rPr lang="en-US" sz="1400" b="0" i="0" u="none" strike="noStrike">
                          <a:solidFill>
                            <a:srgbClr val="3D3939"/>
                          </a:solidFill>
                          <a:effectLst/>
                          <a:latin typeface="Lucida Bright" panose="02040602050505020304" pitchFamily="18" charset="0"/>
                        </a:rPr>
                        <a:t>122%</a:t>
                      </a:r>
                    </a:p>
                  </a:txBody>
                  <a:tcPr marL="9525" marR="9525" marT="9525" marB="0" anchor="b">
                    <a:solidFill>
                      <a:schemeClr val="bg2"/>
                    </a:solidFill>
                  </a:tcPr>
                </a:tc>
              </a:tr>
              <a:tr h="337230">
                <a:tc>
                  <a:txBody>
                    <a:bodyPr/>
                    <a:lstStyle/>
                    <a:p>
                      <a:pPr algn="l" rtl="0" fontAlgn="b"/>
                      <a:r>
                        <a:rPr lang="en-US" sz="1400" b="0" i="0" u="none" strike="noStrike">
                          <a:solidFill>
                            <a:srgbClr val="000000"/>
                          </a:solidFill>
                          <a:effectLst/>
                          <a:latin typeface="Lucida Bright" panose="02040602050505020304" pitchFamily="18" charset="0"/>
                        </a:rPr>
                        <a:t>San Francisco </a:t>
                      </a:r>
                    </a:p>
                  </a:txBody>
                  <a:tcPr marL="9525" marR="9525" marT="9525" marB="0" anchor="b">
                    <a:solidFill>
                      <a:schemeClr val="bg2"/>
                    </a:solidFill>
                  </a:tcPr>
                </a:tc>
                <a:tc>
                  <a:txBody>
                    <a:bodyPr/>
                    <a:lstStyle/>
                    <a:p>
                      <a:pPr algn="ctr" rtl="0" fontAlgn="b"/>
                      <a:r>
                        <a:rPr lang="en-US" sz="1400" b="0" i="0" u="none" strike="noStrike">
                          <a:solidFill>
                            <a:srgbClr val="000000"/>
                          </a:solidFill>
                          <a:effectLst/>
                          <a:latin typeface="Lucida Bright" panose="02040602050505020304" pitchFamily="18" charset="0"/>
                        </a:rPr>
                        <a:t>173</a:t>
                      </a:r>
                    </a:p>
                  </a:txBody>
                  <a:tcPr marL="9525" marR="9525" marT="9525" marB="0" anchor="b">
                    <a:solidFill>
                      <a:schemeClr val="bg2"/>
                    </a:solidFill>
                  </a:tcPr>
                </a:tc>
                <a:tc>
                  <a:txBody>
                    <a:bodyPr/>
                    <a:lstStyle/>
                    <a:p>
                      <a:pPr algn="ctr" rtl="0" fontAlgn="b"/>
                      <a:r>
                        <a:rPr lang="en-US" sz="1400" b="0" i="0" u="none" strike="noStrike">
                          <a:solidFill>
                            <a:srgbClr val="000000"/>
                          </a:solidFill>
                          <a:effectLst/>
                          <a:latin typeface="Lucida Bright" panose="02040602050505020304" pitchFamily="18" charset="0"/>
                        </a:rPr>
                        <a:t>126.6</a:t>
                      </a:r>
                    </a:p>
                  </a:txBody>
                  <a:tcPr marL="9525" marR="9525" marT="9525" marB="0" anchor="b">
                    <a:solidFill>
                      <a:schemeClr val="bg2"/>
                    </a:solidFill>
                  </a:tcPr>
                </a:tc>
                <a:tc>
                  <a:txBody>
                    <a:bodyPr/>
                    <a:lstStyle/>
                    <a:p>
                      <a:pPr algn="ctr" rtl="0" fontAlgn="b"/>
                      <a:r>
                        <a:rPr lang="en-US" sz="1400" b="0" i="0" u="none" strike="noStrike">
                          <a:solidFill>
                            <a:srgbClr val="3D3939"/>
                          </a:solidFill>
                          <a:effectLst/>
                          <a:latin typeface="Lucida Bright" panose="02040602050505020304" pitchFamily="18" charset="0"/>
                        </a:rPr>
                        <a:t>-27%</a:t>
                      </a:r>
                    </a:p>
                  </a:txBody>
                  <a:tcPr marL="9525" marR="9525" marT="9525" marB="0" anchor="b">
                    <a:solidFill>
                      <a:schemeClr val="bg2"/>
                    </a:solidFill>
                  </a:tcPr>
                </a:tc>
                <a:tc>
                  <a:txBody>
                    <a:bodyPr/>
                    <a:lstStyle/>
                    <a:p>
                      <a:pPr algn="ctr" rtl="0" fontAlgn="b"/>
                      <a:r>
                        <a:rPr lang="en-US" sz="1400" b="0" i="0" u="none" strike="noStrike">
                          <a:solidFill>
                            <a:srgbClr val="000000"/>
                          </a:solidFill>
                          <a:effectLst/>
                          <a:latin typeface="Lucida Bright" panose="02040602050505020304" pitchFamily="18" charset="0"/>
                        </a:rPr>
                        <a:t>280</a:t>
                      </a:r>
                    </a:p>
                  </a:txBody>
                  <a:tcPr marL="9525" marR="9525" marT="9525" marB="0" anchor="b">
                    <a:solidFill>
                      <a:schemeClr val="bg2"/>
                    </a:solidFill>
                  </a:tcPr>
                </a:tc>
                <a:tc>
                  <a:txBody>
                    <a:bodyPr/>
                    <a:lstStyle/>
                    <a:p>
                      <a:pPr algn="ctr" rtl="0" fontAlgn="b"/>
                      <a:r>
                        <a:rPr lang="en-US" sz="1400" b="0" i="0" u="none" strike="noStrike">
                          <a:solidFill>
                            <a:srgbClr val="000000"/>
                          </a:solidFill>
                          <a:effectLst/>
                          <a:latin typeface="Lucida Bright" panose="02040602050505020304" pitchFamily="18" charset="0"/>
                        </a:rPr>
                        <a:t>483.8</a:t>
                      </a:r>
                    </a:p>
                  </a:txBody>
                  <a:tcPr marL="9525" marR="9525" marT="9525" marB="0" anchor="b">
                    <a:solidFill>
                      <a:schemeClr val="bg2"/>
                    </a:solidFill>
                  </a:tcPr>
                </a:tc>
                <a:tc>
                  <a:txBody>
                    <a:bodyPr/>
                    <a:lstStyle/>
                    <a:p>
                      <a:pPr algn="ctr" rtl="0" fontAlgn="b"/>
                      <a:r>
                        <a:rPr lang="en-US" sz="1400" b="0" i="0" u="none" strike="noStrike" dirty="0">
                          <a:solidFill>
                            <a:srgbClr val="3D3939"/>
                          </a:solidFill>
                          <a:effectLst/>
                          <a:latin typeface="Lucida Bright" panose="02040602050505020304" pitchFamily="18" charset="0"/>
                        </a:rPr>
                        <a:t>73%</a:t>
                      </a:r>
                    </a:p>
                  </a:txBody>
                  <a:tcPr marL="9525" marR="9525" marT="9525" marB="0" anchor="b">
                    <a:solidFill>
                      <a:schemeClr val="bg2"/>
                    </a:solidFill>
                  </a:tcPr>
                </a:tc>
                <a:tc>
                  <a:txBody>
                    <a:bodyPr/>
                    <a:lstStyle/>
                    <a:p>
                      <a:pPr algn="ctr" rtl="0" fontAlgn="b"/>
                      <a:r>
                        <a:rPr lang="en-US" sz="1400" b="0" i="0" u="none" strike="noStrike">
                          <a:solidFill>
                            <a:srgbClr val="000000"/>
                          </a:solidFill>
                          <a:effectLst/>
                          <a:latin typeface="Lucida Bright" panose="02040602050505020304" pitchFamily="18" charset="0"/>
                        </a:rPr>
                        <a:t>188</a:t>
                      </a:r>
                    </a:p>
                  </a:txBody>
                  <a:tcPr marL="9525" marR="9525" marT="9525" marB="0" anchor="b">
                    <a:solidFill>
                      <a:schemeClr val="bg2"/>
                    </a:solidFill>
                  </a:tcPr>
                </a:tc>
                <a:tc>
                  <a:txBody>
                    <a:bodyPr/>
                    <a:lstStyle/>
                    <a:p>
                      <a:pPr algn="ctr" rtl="0" fontAlgn="b"/>
                      <a:r>
                        <a:rPr lang="en-US" sz="1400" b="0" i="0" u="none" strike="noStrike">
                          <a:solidFill>
                            <a:srgbClr val="000000"/>
                          </a:solidFill>
                          <a:effectLst/>
                          <a:latin typeface="Lucida Bright" panose="02040602050505020304" pitchFamily="18" charset="0"/>
                        </a:rPr>
                        <a:t>349.8</a:t>
                      </a:r>
                    </a:p>
                  </a:txBody>
                  <a:tcPr marL="9525" marR="9525" marT="9525" marB="0" anchor="b">
                    <a:solidFill>
                      <a:schemeClr val="bg2"/>
                    </a:solidFill>
                  </a:tcPr>
                </a:tc>
                <a:tc>
                  <a:txBody>
                    <a:bodyPr/>
                    <a:lstStyle/>
                    <a:p>
                      <a:pPr algn="ctr" rtl="0" fontAlgn="b"/>
                      <a:r>
                        <a:rPr lang="en-US" sz="1400" b="0" i="0" u="none" strike="noStrike">
                          <a:solidFill>
                            <a:srgbClr val="3D3939"/>
                          </a:solidFill>
                          <a:effectLst/>
                          <a:latin typeface="Lucida Bright" panose="02040602050505020304" pitchFamily="18" charset="0"/>
                        </a:rPr>
                        <a:t>86%</a:t>
                      </a:r>
                    </a:p>
                  </a:txBody>
                  <a:tcPr marL="9525" marR="9525" marT="9525" marB="0" anchor="b">
                    <a:solidFill>
                      <a:schemeClr val="bg2"/>
                    </a:solidFill>
                  </a:tcPr>
                </a:tc>
              </a:tr>
              <a:tr h="337230">
                <a:tc>
                  <a:txBody>
                    <a:bodyPr/>
                    <a:lstStyle/>
                    <a:p>
                      <a:pPr algn="l" rtl="0" fontAlgn="b"/>
                      <a:r>
                        <a:rPr lang="en-US" sz="1400" b="0" i="0" u="none" strike="noStrike">
                          <a:solidFill>
                            <a:srgbClr val="000000"/>
                          </a:solidFill>
                          <a:effectLst/>
                          <a:latin typeface="Lucida Bright" panose="02040602050505020304" pitchFamily="18" charset="0"/>
                        </a:rPr>
                        <a:t>Seattle</a:t>
                      </a:r>
                    </a:p>
                  </a:txBody>
                  <a:tcPr marL="9525" marR="9525" marT="9525" marB="0" anchor="b">
                    <a:solidFill>
                      <a:schemeClr val="bg2"/>
                    </a:solidFill>
                  </a:tcPr>
                </a:tc>
                <a:tc>
                  <a:txBody>
                    <a:bodyPr/>
                    <a:lstStyle/>
                    <a:p>
                      <a:pPr algn="ctr" rtl="0" fontAlgn="b"/>
                      <a:r>
                        <a:rPr lang="en-US" sz="1400" b="0" i="0" u="none" strike="noStrike">
                          <a:solidFill>
                            <a:srgbClr val="000000"/>
                          </a:solidFill>
                          <a:effectLst/>
                          <a:latin typeface="Lucida Bright" panose="02040602050505020304" pitchFamily="18" charset="0"/>
                        </a:rPr>
                        <a:t>230</a:t>
                      </a:r>
                    </a:p>
                  </a:txBody>
                  <a:tcPr marL="9525" marR="9525" marT="9525" marB="0" anchor="b">
                    <a:solidFill>
                      <a:schemeClr val="bg2"/>
                    </a:solidFill>
                  </a:tcPr>
                </a:tc>
                <a:tc>
                  <a:txBody>
                    <a:bodyPr/>
                    <a:lstStyle/>
                    <a:p>
                      <a:pPr algn="ctr" rtl="0" fontAlgn="b"/>
                      <a:r>
                        <a:rPr lang="en-US" sz="1400" b="0" i="0" u="none" strike="noStrike">
                          <a:solidFill>
                            <a:srgbClr val="000000"/>
                          </a:solidFill>
                          <a:effectLst/>
                          <a:latin typeface="Lucida Bright" panose="02040602050505020304" pitchFamily="18" charset="0"/>
                        </a:rPr>
                        <a:t>180.4</a:t>
                      </a:r>
                    </a:p>
                  </a:txBody>
                  <a:tcPr marL="9525" marR="9525" marT="9525" marB="0" anchor="b">
                    <a:solidFill>
                      <a:schemeClr val="bg2"/>
                    </a:solidFill>
                  </a:tcPr>
                </a:tc>
                <a:tc>
                  <a:txBody>
                    <a:bodyPr/>
                    <a:lstStyle/>
                    <a:p>
                      <a:pPr algn="ctr" rtl="0" fontAlgn="b"/>
                      <a:r>
                        <a:rPr lang="en-US" sz="1400" b="0" i="0" u="none" strike="noStrike" dirty="0">
                          <a:solidFill>
                            <a:srgbClr val="3D3939"/>
                          </a:solidFill>
                          <a:effectLst/>
                          <a:latin typeface="Lucida Bright" panose="02040602050505020304" pitchFamily="18" charset="0"/>
                        </a:rPr>
                        <a:t>-22%</a:t>
                      </a:r>
                    </a:p>
                  </a:txBody>
                  <a:tcPr marL="9525" marR="9525" marT="9525" marB="0" anchor="b">
                    <a:solidFill>
                      <a:schemeClr val="bg2"/>
                    </a:solidFill>
                  </a:tcPr>
                </a:tc>
                <a:tc>
                  <a:txBody>
                    <a:bodyPr/>
                    <a:lstStyle/>
                    <a:p>
                      <a:pPr algn="ctr" rtl="0" fontAlgn="b"/>
                      <a:r>
                        <a:rPr lang="en-US" sz="1400" b="0" i="0" u="none" strike="noStrike" dirty="0">
                          <a:solidFill>
                            <a:srgbClr val="000000"/>
                          </a:solidFill>
                          <a:effectLst/>
                          <a:latin typeface="Lucida Bright" panose="02040602050505020304" pitchFamily="18" charset="0"/>
                        </a:rPr>
                        <a:t>141</a:t>
                      </a:r>
                    </a:p>
                  </a:txBody>
                  <a:tcPr marL="9525" marR="9525" marT="9525" marB="0" anchor="b">
                    <a:solidFill>
                      <a:schemeClr val="bg2"/>
                    </a:solidFill>
                  </a:tcPr>
                </a:tc>
                <a:tc>
                  <a:txBody>
                    <a:bodyPr/>
                    <a:lstStyle/>
                    <a:p>
                      <a:pPr algn="ctr" rtl="0" fontAlgn="b"/>
                      <a:r>
                        <a:rPr lang="en-US" sz="1400" b="0" i="0" u="none" strike="noStrike" dirty="0">
                          <a:solidFill>
                            <a:srgbClr val="000000"/>
                          </a:solidFill>
                          <a:effectLst/>
                          <a:latin typeface="Lucida Bright" panose="02040602050505020304" pitchFamily="18" charset="0"/>
                        </a:rPr>
                        <a:t>281.8</a:t>
                      </a:r>
                    </a:p>
                  </a:txBody>
                  <a:tcPr marL="9525" marR="9525" marT="9525" marB="0" anchor="b">
                    <a:solidFill>
                      <a:schemeClr val="bg2"/>
                    </a:solidFill>
                  </a:tcPr>
                </a:tc>
                <a:tc>
                  <a:txBody>
                    <a:bodyPr/>
                    <a:lstStyle/>
                    <a:p>
                      <a:pPr algn="ctr" rtl="0" fontAlgn="b"/>
                      <a:r>
                        <a:rPr lang="en-US" sz="1400" b="0" i="0" u="none" strike="noStrike" dirty="0">
                          <a:solidFill>
                            <a:srgbClr val="3D3939"/>
                          </a:solidFill>
                          <a:effectLst/>
                          <a:latin typeface="Lucida Bright" panose="02040602050505020304" pitchFamily="18" charset="0"/>
                        </a:rPr>
                        <a:t>100%</a:t>
                      </a:r>
                    </a:p>
                  </a:txBody>
                  <a:tcPr marL="9525" marR="9525" marT="9525" marB="0" anchor="b">
                    <a:solidFill>
                      <a:schemeClr val="bg2"/>
                    </a:solidFill>
                  </a:tcPr>
                </a:tc>
                <a:tc>
                  <a:txBody>
                    <a:bodyPr/>
                    <a:lstStyle/>
                    <a:p>
                      <a:pPr algn="ctr" rtl="0" fontAlgn="b"/>
                      <a:r>
                        <a:rPr lang="en-US" sz="1400" b="0" i="0" u="none" strike="noStrike" dirty="0">
                          <a:solidFill>
                            <a:srgbClr val="000000"/>
                          </a:solidFill>
                          <a:effectLst/>
                          <a:latin typeface="Lucida Bright" panose="02040602050505020304" pitchFamily="18" charset="0"/>
                        </a:rPr>
                        <a:t>129</a:t>
                      </a:r>
                    </a:p>
                  </a:txBody>
                  <a:tcPr marL="9525" marR="9525" marT="9525" marB="0" anchor="b">
                    <a:solidFill>
                      <a:schemeClr val="bg2"/>
                    </a:solidFill>
                  </a:tcPr>
                </a:tc>
                <a:tc>
                  <a:txBody>
                    <a:bodyPr/>
                    <a:lstStyle/>
                    <a:p>
                      <a:pPr algn="ctr" rtl="0" fontAlgn="b"/>
                      <a:r>
                        <a:rPr lang="en-US" sz="1400" b="0" i="0" u="none" strike="noStrike" dirty="0">
                          <a:solidFill>
                            <a:srgbClr val="000000"/>
                          </a:solidFill>
                          <a:effectLst/>
                          <a:latin typeface="Lucida Bright" panose="02040602050505020304" pitchFamily="18" charset="0"/>
                        </a:rPr>
                        <a:t>269.2</a:t>
                      </a:r>
                    </a:p>
                  </a:txBody>
                  <a:tcPr marL="9525" marR="9525" marT="9525" marB="0" anchor="b">
                    <a:solidFill>
                      <a:schemeClr val="bg2"/>
                    </a:solidFill>
                  </a:tcPr>
                </a:tc>
                <a:tc>
                  <a:txBody>
                    <a:bodyPr/>
                    <a:lstStyle/>
                    <a:p>
                      <a:pPr algn="ctr" rtl="0" fontAlgn="b"/>
                      <a:r>
                        <a:rPr lang="en-US" sz="1400" b="0" i="0" u="none" strike="noStrike" dirty="0">
                          <a:solidFill>
                            <a:srgbClr val="3D3939"/>
                          </a:solidFill>
                          <a:effectLst/>
                          <a:latin typeface="Lucida Bright" panose="02040602050505020304" pitchFamily="18" charset="0"/>
                        </a:rPr>
                        <a:t>109%</a:t>
                      </a:r>
                    </a:p>
                  </a:txBody>
                  <a:tcPr marL="9525" marR="9525" marT="9525" marB="0" anchor="b">
                    <a:solidFill>
                      <a:schemeClr val="bg2"/>
                    </a:solidFill>
                  </a:tcPr>
                </a:tc>
              </a:tr>
              <a:tr h="337230">
                <a:tc>
                  <a:txBody>
                    <a:bodyPr/>
                    <a:lstStyle/>
                    <a:p>
                      <a:pPr algn="l" rtl="0" fontAlgn="b"/>
                      <a:r>
                        <a:rPr lang="en-US" sz="1400" b="1" i="0" u="none" strike="noStrike" dirty="0" smtClean="0">
                          <a:solidFill>
                            <a:srgbClr val="C00000"/>
                          </a:solidFill>
                          <a:effectLst/>
                          <a:latin typeface="Lucida Bright" panose="02040602050505020304" pitchFamily="18" charset="0"/>
                        </a:rPr>
                        <a:t>Tampa-St. Petersburg-Clearwater, FL </a:t>
                      </a:r>
                      <a:endParaRPr lang="en-US" sz="1400" b="1" i="0" u="none" strike="noStrike" dirty="0">
                        <a:solidFill>
                          <a:srgbClr val="C00000"/>
                        </a:solidFill>
                        <a:effectLst/>
                        <a:latin typeface="Lucida Bright" panose="02040602050505020304" pitchFamily="18" charset="0"/>
                      </a:endParaRPr>
                    </a:p>
                  </a:txBody>
                  <a:tcPr marL="9525" marR="9525" marT="9525" marB="0" anchor="b">
                    <a:solidFill>
                      <a:schemeClr val="bg2"/>
                    </a:solidFill>
                  </a:tcPr>
                </a:tc>
                <a:tc>
                  <a:txBody>
                    <a:bodyPr/>
                    <a:lstStyle/>
                    <a:p>
                      <a:pPr algn="ctr" fontAlgn="b"/>
                      <a:r>
                        <a:rPr lang="en-US" sz="1400" b="1" i="0" u="none" strike="noStrike" dirty="0">
                          <a:solidFill>
                            <a:srgbClr val="C00000"/>
                          </a:solidFill>
                          <a:effectLst/>
                          <a:latin typeface="Lucida Bright" panose="02040602050505020304" pitchFamily="18" charset="0"/>
                        </a:rPr>
                        <a:t>80.9</a:t>
                      </a:r>
                    </a:p>
                  </a:txBody>
                  <a:tcPr marL="9525" marR="9525" marT="9525" marB="0" anchor="b">
                    <a:solidFill>
                      <a:schemeClr val="bg2"/>
                    </a:solidFill>
                  </a:tcPr>
                </a:tc>
                <a:tc>
                  <a:txBody>
                    <a:bodyPr/>
                    <a:lstStyle/>
                    <a:p>
                      <a:pPr algn="ctr" fontAlgn="b"/>
                      <a:r>
                        <a:rPr lang="en-US" sz="1400" b="1" i="0" u="none" strike="noStrike" dirty="0">
                          <a:solidFill>
                            <a:srgbClr val="C00000"/>
                          </a:solidFill>
                          <a:effectLst/>
                          <a:latin typeface="Lucida Bright" panose="02040602050505020304" pitchFamily="18" charset="0"/>
                        </a:rPr>
                        <a:t>65</a:t>
                      </a:r>
                    </a:p>
                  </a:txBody>
                  <a:tcPr marL="9525" marR="9525" marT="9525" marB="0" anchor="b">
                    <a:solidFill>
                      <a:schemeClr val="bg2"/>
                    </a:solidFill>
                  </a:tcPr>
                </a:tc>
                <a:tc>
                  <a:txBody>
                    <a:bodyPr/>
                    <a:lstStyle/>
                    <a:p>
                      <a:pPr algn="ctr" fontAlgn="b"/>
                      <a:r>
                        <a:rPr lang="en-US" sz="1400" b="1" i="0" u="none" strike="noStrike" dirty="0">
                          <a:solidFill>
                            <a:srgbClr val="C00000"/>
                          </a:solidFill>
                          <a:effectLst/>
                          <a:latin typeface="Lucida Bright" panose="02040602050505020304" pitchFamily="18" charset="0"/>
                        </a:rPr>
                        <a:t>-20%</a:t>
                      </a:r>
                    </a:p>
                  </a:txBody>
                  <a:tcPr marL="9525" marR="9525" marT="9525" marB="0" anchor="b">
                    <a:solidFill>
                      <a:schemeClr val="bg2"/>
                    </a:solidFill>
                  </a:tcPr>
                </a:tc>
                <a:tc>
                  <a:txBody>
                    <a:bodyPr/>
                    <a:lstStyle/>
                    <a:p>
                      <a:pPr algn="ctr" fontAlgn="b"/>
                      <a:r>
                        <a:rPr lang="en-US" sz="1400" b="1" i="0" u="none" strike="noStrike" dirty="0">
                          <a:solidFill>
                            <a:srgbClr val="C00000"/>
                          </a:solidFill>
                          <a:effectLst/>
                          <a:latin typeface="Lucida Bright" panose="02040602050505020304" pitchFamily="18" charset="0"/>
                        </a:rPr>
                        <a:t>50.3</a:t>
                      </a:r>
                    </a:p>
                  </a:txBody>
                  <a:tcPr marL="9525" marR="9525" marT="9525" marB="0" anchor="b">
                    <a:solidFill>
                      <a:schemeClr val="bg2"/>
                    </a:solidFill>
                  </a:tcPr>
                </a:tc>
                <a:tc>
                  <a:txBody>
                    <a:bodyPr/>
                    <a:lstStyle/>
                    <a:p>
                      <a:pPr algn="ctr" fontAlgn="b"/>
                      <a:r>
                        <a:rPr lang="en-US" sz="1400" b="1" i="0" u="none" strike="noStrike" dirty="0">
                          <a:solidFill>
                            <a:srgbClr val="C00000"/>
                          </a:solidFill>
                          <a:effectLst/>
                          <a:latin typeface="Lucida Bright" panose="02040602050505020304" pitchFamily="18" charset="0"/>
                        </a:rPr>
                        <a:t>239</a:t>
                      </a:r>
                    </a:p>
                  </a:txBody>
                  <a:tcPr marL="9525" marR="9525" marT="9525" marB="0" anchor="b">
                    <a:solidFill>
                      <a:schemeClr val="bg2"/>
                    </a:solidFill>
                  </a:tcPr>
                </a:tc>
                <a:tc>
                  <a:txBody>
                    <a:bodyPr/>
                    <a:lstStyle/>
                    <a:p>
                      <a:pPr algn="ctr" fontAlgn="b"/>
                      <a:r>
                        <a:rPr lang="en-US" sz="1400" b="1" i="0" u="none" strike="noStrike" dirty="0">
                          <a:solidFill>
                            <a:srgbClr val="C00000"/>
                          </a:solidFill>
                          <a:effectLst/>
                          <a:latin typeface="Lucida Bright" panose="02040602050505020304" pitchFamily="18" charset="0"/>
                        </a:rPr>
                        <a:t>375%</a:t>
                      </a:r>
                    </a:p>
                  </a:txBody>
                  <a:tcPr marL="9525" marR="9525" marT="9525" marB="0" anchor="b">
                    <a:solidFill>
                      <a:schemeClr val="bg2"/>
                    </a:solidFill>
                  </a:tcPr>
                </a:tc>
                <a:tc>
                  <a:txBody>
                    <a:bodyPr/>
                    <a:lstStyle/>
                    <a:p>
                      <a:pPr algn="ctr" fontAlgn="b"/>
                      <a:r>
                        <a:rPr lang="en-US" sz="1400" b="1" i="0" u="none" strike="noStrike" dirty="0">
                          <a:solidFill>
                            <a:srgbClr val="C00000"/>
                          </a:solidFill>
                          <a:effectLst/>
                          <a:latin typeface="Lucida Bright" panose="02040602050505020304" pitchFamily="18" charset="0"/>
                        </a:rPr>
                        <a:t>115.2</a:t>
                      </a:r>
                    </a:p>
                  </a:txBody>
                  <a:tcPr marL="9525" marR="9525" marT="9525" marB="0" anchor="b">
                    <a:solidFill>
                      <a:schemeClr val="bg2"/>
                    </a:solidFill>
                  </a:tcPr>
                </a:tc>
                <a:tc>
                  <a:txBody>
                    <a:bodyPr/>
                    <a:lstStyle/>
                    <a:p>
                      <a:pPr algn="ctr" fontAlgn="b"/>
                      <a:r>
                        <a:rPr lang="en-US" sz="1400" b="1" i="0" u="none" strike="noStrike" dirty="0">
                          <a:solidFill>
                            <a:srgbClr val="C00000"/>
                          </a:solidFill>
                          <a:effectLst/>
                          <a:latin typeface="Lucida Bright" panose="02040602050505020304" pitchFamily="18" charset="0"/>
                        </a:rPr>
                        <a:t>205</a:t>
                      </a:r>
                    </a:p>
                  </a:txBody>
                  <a:tcPr marL="9525" marR="9525" marT="9525" marB="0" anchor="b">
                    <a:solidFill>
                      <a:schemeClr val="bg2"/>
                    </a:solidFill>
                  </a:tcPr>
                </a:tc>
                <a:tc>
                  <a:txBody>
                    <a:bodyPr/>
                    <a:lstStyle/>
                    <a:p>
                      <a:pPr algn="ctr" fontAlgn="b"/>
                      <a:r>
                        <a:rPr lang="en-US" sz="1400" b="1" i="0" u="none" strike="noStrike" dirty="0">
                          <a:solidFill>
                            <a:srgbClr val="C00000"/>
                          </a:solidFill>
                          <a:effectLst/>
                          <a:latin typeface="Lucida Bright" panose="02040602050505020304" pitchFamily="18" charset="0"/>
                        </a:rPr>
                        <a:t>78%</a:t>
                      </a:r>
                    </a:p>
                  </a:txBody>
                  <a:tcPr marL="9525" marR="9525" marT="9525" marB="0" anchor="b">
                    <a:solidFill>
                      <a:schemeClr val="bg2"/>
                    </a:solidFill>
                  </a:tcPr>
                </a:tc>
              </a:tr>
              <a:tr h="337230">
                <a:tc>
                  <a:txBody>
                    <a:bodyPr/>
                    <a:lstStyle/>
                    <a:p>
                      <a:pPr algn="l" rtl="0" fontAlgn="b"/>
                      <a:r>
                        <a:rPr lang="en-US" sz="1400" b="0" i="0" u="none" strike="noStrike">
                          <a:solidFill>
                            <a:srgbClr val="000000"/>
                          </a:solidFill>
                          <a:effectLst/>
                          <a:latin typeface="Lucida Bright" panose="02040602050505020304" pitchFamily="18" charset="0"/>
                        </a:rPr>
                        <a:t>U.S. Total </a:t>
                      </a:r>
                    </a:p>
                  </a:txBody>
                  <a:tcPr marL="9525" marR="9525" marT="9525" marB="0" anchor="b">
                    <a:solidFill>
                      <a:schemeClr val="bg2"/>
                    </a:solidFill>
                  </a:tcPr>
                </a:tc>
                <a:tc>
                  <a:txBody>
                    <a:bodyPr/>
                    <a:lstStyle/>
                    <a:p>
                      <a:pPr algn="ctr" rtl="0" fontAlgn="b"/>
                      <a:r>
                        <a:rPr lang="en-US" sz="1400" b="0" i="0" u="none" strike="noStrike">
                          <a:solidFill>
                            <a:srgbClr val="000000"/>
                          </a:solidFill>
                          <a:effectLst/>
                          <a:latin typeface="Lucida Bright" panose="02040602050505020304" pitchFamily="18" charset="0"/>
                        </a:rPr>
                        <a:t>17,413</a:t>
                      </a:r>
                    </a:p>
                  </a:txBody>
                  <a:tcPr marL="9525" marR="9525" marT="9525" marB="0" anchor="b">
                    <a:solidFill>
                      <a:schemeClr val="bg2"/>
                    </a:solidFill>
                  </a:tcPr>
                </a:tc>
                <a:tc>
                  <a:txBody>
                    <a:bodyPr/>
                    <a:lstStyle/>
                    <a:p>
                      <a:pPr algn="ctr" rtl="0" fontAlgn="b"/>
                      <a:r>
                        <a:rPr lang="en-US" sz="1400" b="0" i="0" u="none" strike="noStrike">
                          <a:solidFill>
                            <a:srgbClr val="000000"/>
                          </a:solidFill>
                          <a:effectLst/>
                          <a:latin typeface="Lucida Bright" panose="02040602050505020304" pitchFamily="18" charset="0"/>
                        </a:rPr>
                        <a:t>12273</a:t>
                      </a:r>
                    </a:p>
                  </a:txBody>
                  <a:tcPr marL="9525" marR="9525" marT="9525" marB="0" anchor="b">
                    <a:solidFill>
                      <a:schemeClr val="bg2"/>
                    </a:solidFill>
                  </a:tcPr>
                </a:tc>
                <a:tc>
                  <a:txBody>
                    <a:bodyPr/>
                    <a:lstStyle/>
                    <a:p>
                      <a:pPr algn="ctr" rtl="0" fontAlgn="b"/>
                      <a:r>
                        <a:rPr lang="en-US" sz="1400" b="0" i="0" u="none" strike="noStrike" dirty="0">
                          <a:solidFill>
                            <a:srgbClr val="3D3939"/>
                          </a:solidFill>
                          <a:effectLst/>
                          <a:latin typeface="Lucida Bright" panose="02040602050505020304" pitchFamily="18" charset="0"/>
                        </a:rPr>
                        <a:t>-30%</a:t>
                      </a:r>
                    </a:p>
                  </a:txBody>
                  <a:tcPr marL="9525" marR="9525" marT="9525" marB="0" anchor="b">
                    <a:solidFill>
                      <a:schemeClr val="bg2"/>
                    </a:solidFill>
                  </a:tcPr>
                </a:tc>
                <a:tc>
                  <a:txBody>
                    <a:bodyPr/>
                    <a:lstStyle/>
                    <a:p>
                      <a:pPr algn="ctr" rtl="0" fontAlgn="b"/>
                      <a:r>
                        <a:rPr lang="en-US" sz="1400" b="0" i="0" u="none" strike="noStrike">
                          <a:solidFill>
                            <a:srgbClr val="000000"/>
                          </a:solidFill>
                          <a:effectLst/>
                          <a:latin typeface="Lucida Bright" panose="02040602050505020304" pitchFamily="18" charset="0"/>
                        </a:rPr>
                        <a:t>10,747</a:t>
                      </a:r>
                    </a:p>
                  </a:txBody>
                  <a:tcPr marL="9525" marR="9525" marT="9525" marB="0" anchor="b">
                    <a:solidFill>
                      <a:schemeClr val="bg2"/>
                    </a:solidFill>
                  </a:tcPr>
                </a:tc>
                <a:tc>
                  <a:txBody>
                    <a:bodyPr/>
                    <a:lstStyle/>
                    <a:p>
                      <a:pPr algn="ctr" rtl="0" fontAlgn="b"/>
                      <a:r>
                        <a:rPr lang="en-US" sz="1400" b="0" i="0" u="none" strike="noStrike" dirty="0" smtClean="0">
                          <a:solidFill>
                            <a:srgbClr val="000000"/>
                          </a:solidFill>
                          <a:effectLst/>
                          <a:latin typeface="Lucida Bright" panose="02040602050505020304" pitchFamily="18" charset="0"/>
                        </a:rPr>
                        <a:t>20,669</a:t>
                      </a:r>
                      <a:endParaRPr lang="en-US" sz="1400" b="0" i="0" u="none" strike="noStrike" dirty="0">
                        <a:solidFill>
                          <a:srgbClr val="000000"/>
                        </a:solidFill>
                        <a:effectLst/>
                        <a:latin typeface="Lucida Bright" panose="02040602050505020304" pitchFamily="18" charset="0"/>
                      </a:endParaRPr>
                    </a:p>
                  </a:txBody>
                  <a:tcPr marL="9525" marR="9525" marT="9525" marB="0" anchor="b">
                    <a:solidFill>
                      <a:schemeClr val="bg2"/>
                    </a:solidFill>
                  </a:tcPr>
                </a:tc>
                <a:tc>
                  <a:txBody>
                    <a:bodyPr/>
                    <a:lstStyle/>
                    <a:p>
                      <a:pPr algn="ctr" rtl="0" fontAlgn="b"/>
                      <a:r>
                        <a:rPr lang="en-US" sz="1400" b="0" i="0" u="none" strike="noStrike">
                          <a:solidFill>
                            <a:srgbClr val="3D3939"/>
                          </a:solidFill>
                          <a:effectLst/>
                          <a:latin typeface="Lucida Bright" panose="02040602050505020304" pitchFamily="18" charset="0"/>
                        </a:rPr>
                        <a:t>92%</a:t>
                      </a:r>
                    </a:p>
                  </a:txBody>
                  <a:tcPr marL="9525" marR="9525" marT="9525" marB="0" anchor="b">
                    <a:solidFill>
                      <a:schemeClr val="bg2"/>
                    </a:solidFill>
                  </a:tcPr>
                </a:tc>
                <a:tc>
                  <a:txBody>
                    <a:bodyPr/>
                    <a:lstStyle/>
                    <a:p>
                      <a:pPr algn="ctr" rtl="0" fontAlgn="b"/>
                      <a:r>
                        <a:rPr lang="en-US" sz="1400" b="0" i="0" u="none" strike="noStrike">
                          <a:solidFill>
                            <a:srgbClr val="000000"/>
                          </a:solidFill>
                          <a:effectLst/>
                          <a:latin typeface="Lucida Bright" panose="02040602050505020304" pitchFamily="18" charset="0"/>
                        </a:rPr>
                        <a:t>11,380</a:t>
                      </a:r>
                    </a:p>
                  </a:txBody>
                  <a:tcPr marL="9525" marR="9525" marT="9525" marB="0" anchor="b">
                    <a:solidFill>
                      <a:schemeClr val="bg2"/>
                    </a:solidFill>
                  </a:tcPr>
                </a:tc>
                <a:tc>
                  <a:txBody>
                    <a:bodyPr/>
                    <a:lstStyle/>
                    <a:p>
                      <a:pPr algn="ctr" rtl="0" fontAlgn="b"/>
                      <a:r>
                        <a:rPr lang="en-US" sz="1400" b="0" i="0" u="none" strike="noStrike" dirty="0" smtClean="0">
                          <a:solidFill>
                            <a:srgbClr val="000000"/>
                          </a:solidFill>
                          <a:effectLst/>
                          <a:latin typeface="Lucida Bright" panose="02040602050505020304" pitchFamily="18" charset="0"/>
                        </a:rPr>
                        <a:t>23,145</a:t>
                      </a:r>
                      <a:endParaRPr lang="en-US" sz="1400" b="0" i="0" u="none" strike="noStrike" dirty="0">
                        <a:solidFill>
                          <a:srgbClr val="000000"/>
                        </a:solidFill>
                        <a:effectLst/>
                        <a:latin typeface="Lucida Bright" panose="02040602050505020304" pitchFamily="18" charset="0"/>
                      </a:endParaRPr>
                    </a:p>
                  </a:txBody>
                  <a:tcPr marL="9525" marR="9525" marT="9525" marB="0" anchor="b">
                    <a:solidFill>
                      <a:schemeClr val="bg2"/>
                    </a:solidFill>
                  </a:tcPr>
                </a:tc>
                <a:tc>
                  <a:txBody>
                    <a:bodyPr/>
                    <a:lstStyle/>
                    <a:p>
                      <a:pPr algn="ctr" rtl="0" fontAlgn="b"/>
                      <a:r>
                        <a:rPr lang="en-US" sz="1400" b="0" i="0" u="none" strike="noStrike" dirty="0">
                          <a:solidFill>
                            <a:srgbClr val="3D3939"/>
                          </a:solidFill>
                          <a:effectLst/>
                          <a:latin typeface="Lucida Bright" panose="02040602050505020304" pitchFamily="18" charset="0"/>
                        </a:rPr>
                        <a:t>103%</a:t>
                      </a:r>
                    </a:p>
                  </a:txBody>
                  <a:tcPr marL="9525" marR="9525" marT="9525" marB="0" anchor="b">
                    <a:solidFill>
                      <a:schemeClr val="bg2"/>
                    </a:solidFill>
                  </a:tcPr>
                </a:tc>
              </a:tr>
            </a:tbl>
          </a:graphicData>
        </a:graphic>
      </p:graphicFrame>
      <p:sp>
        <p:nvSpPr>
          <p:cNvPr id="2" name="TextBox 1"/>
          <p:cNvSpPr txBox="1"/>
          <p:nvPr/>
        </p:nvSpPr>
        <p:spPr>
          <a:xfrm>
            <a:off x="1" y="5783382"/>
            <a:ext cx="9175844" cy="369332"/>
          </a:xfrm>
          <a:prstGeom prst="rect">
            <a:avLst/>
          </a:prstGeom>
          <a:noFill/>
        </p:spPr>
        <p:txBody>
          <a:bodyPr wrap="square" rtlCol="0">
            <a:spAutoFit/>
          </a:bodyPr>
          <a:lstStyle/>
          <a:p>
            <a:pPr algn="ctr"/>
            <a:r>
              <a:rPr lang="en-US" dirty="0" smtClean="0">
                <a:solidFill>
                  <a:srgbClr val="C00000"/>
                </a:solidFill>
                <a:latin typeface="+mj-lt"/>
              </a:rPr>
              <a:t>Leisure and Hospitality growth since 1990: 40%</a:t>
            </a:r>
            <a:endParaRPr lang="en-US" dirty="0">
              <a:solidFill>
                <a:srgbClr val="C00000"/>
              </a:solidFill>
              <a:latin typeface="+mj-lt"/>
            </a:endParaRPr>
          </a:p>
        </p:txBody>
      </p:sp>
    </p:spTree>
    <p:extLst>
      <p:ext uri="{BB962C8B-B14F-4D97-AF65-F5344CB8AC3E}">
        <p14:creationId xmlns:p14="http://schemas.microsoft.com/office/powerpoint/2010/main" val="9255612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41578" y="887999"/>
            <a:ext cx="4073222" cy="2092837"/>
          </a:xfrm>
          <a:prstGeom prst="rect">
            <a:avLst/>
          </a:prstGeom>
        </p:spPr>
      </p:pic>
      <p:sp>
        <p:nvSpPr>
          <p:cNvPr id="6" name="Rectangle 5"/>
          <p:cNvSpPr/>
          <p:nvPr/>
        </p:nvSpPr>
        <p:spPr>
          <a:xfrm>
            <a:off x="3086908" y="954813"/>
            <a:ext cx="774571" cy="369332"/>
          </a:xfrm>
          <a:prstGeom prst="rect">
            <a:avLst/>
          </a:prstGeom>
        </p:spPr>
        <p:txBody>
          <a:bodyPr wrap="none">
            <a:spAutoFit/>
          </a:bodyPr>
          <a:lstStyle/>
          <a:p>
            <a:r>
              <a:rPr lang="en-US" dirty="0">
                <a:solidFill>
                  <a:schemeClr val="bg1"/>
                </a:solidFill>
              </a:rPr>
              <a:t>Akron</a:t>
            </a:r>
          </a:p>
        </p:txBody>
      </p:sp>
      <p:pic>
        <p:nvPicPr>
          <p:cNvPr id="7" name="Picture 6"/>
          <p:cNvPicPr>
            <a:picLocks noChangeAspect="1"/>
          </p:cNvPicPr>
          <p:nvPr/>
        </p:nvPicPr>
        <p:blipFill>
          <a:blip r:embed="rId3"/>
          <a:stretch>
            <a:fillRect/>
          </a:stretch>
        </p:blipFill>
        <p:spPr>
          <a:xfrm>
            <a:off x="4954347" y="964919"/>
            <a:ext cx="4189653" cy="2190195"/>
          </a:xfrm>
          <a:prstGeom prst="rect">
            <a:avLst/>
          </a:prstGeom>
        </p:spPr>
      </p:pic>
      <p:sp>
        <p:nvSpPr>
          <p:cNvPr id="8" name="Rectangle 7"/>
          <p:cNvSpPr/>
          <p:nvPr/>
        </p:nvSpPr>
        <p:spPr>
          <a:xfrm>
            <a:off x="7551888" y="1102835"/>
            <a:ext cx="1341393" cy="369332"/>
          </a:xfrm>
          <a:prstGeom prst="rect">
            <a:avLst/>
          </a:prstGeom>
        </p:spPr>
        <p:txBody>
          <a:bodyPr wrap="none">
            <a:spAutoFit/>
          </a:bodyPr>
          <a:lstStyle/>
          <a:p>
            <a:r>
              <a:rPr lang="en-US" dirty="0">
                <a:solidFill>
                  <a:schemeClr val="bg1"/>
                </a:solidFill>
              </a:rPr>
              <a:t>Youngstown</a:t>
            </a:r>
          </a:p>
        </p:txBody>
      </p:sp>
      <p:pic>
        <p:nvPicPr>
          <p:cNvPr id="9" name="Picture 8"/>
          <p:cNvPicPr>
            <a:picLocks noChangeAspect="1"/>
          </p:cNvPicPr>
          <p:nvPr/>
        </p:nvPicPr>
        <p:blipFill rotWithShape="1">
          <a:blip r:embed="rId4" cstate="screen">
            <a:extLst>
              <a:ext uri="{28A0092B-C50C-407E-A947-70E740481C1C}">
                <a14:useLocalDpi xmlns:a14="http://schemas.microsoft.com/office/drawing/2010/main"/>
              </a:ext>
            </a:extLst>
          </a:blip>
          <a:srcRect b="11933"/>
          <a:stretch/>
        </p:blipFill>
        <p:spPr>
          <a:xfrm>
            <a:off x="4921292" y="2935307"/>
            <a:ext cx="4341773" cy="1816932"/>
          </a:xfrm>
          <a:prstGeom prst="rect">
            <a:avLst/>
          </a:prstGeom>
        </p:spPr>
      </p:pic>
      <p:sp>
        <p:nvSpPr>
          <p:cNvPr id="10" name="Rectangle 9"/>
          <p:cNvSpPr/>
          <p:nvPr/>
        </p:nvSpPr>
        <p:spPr>
          <a:xfrm>
            <a:off x="7649351" y="3071877"/>
            <a:ext cx="1146468" cy="369332"/>
          </a:xfrm>
          <a:prstGeom prst="rect">
            <a:avLst/>
          </a:prstGeom>
        </p:spPr>
        <p:txBody>
          <a:bodyPr wrap="none">
            <a:spAutoFit/>
          </a:bodyPr>
          <a:lstStyle/>
          <a:p>
            <a:r>
              <a:rPr lang="en-US" dirty="0">
                <a:solidFill>
                  <a:schemeClr val="bg1"/>
                </a:solidFill>
              </a:rPr>
              <a:t>Cincinnati</a:t>
            </a:r>
          </a:p>
        </p:txBody>
      </p:sp>
      <p:pic>
        <p:nvPicPr>
          <p:cNvPr id="11" name="Picture 10"/>
          <p:cNvPicPr>
            <a:picLocks noChangeAspect="1"/>
          </p:cNvPicPr>
          <p:nvPr/>
        </p:nvPicPr>
        <p:blipFill>
          <a:blip r:embed="rId5"/>
          <a:stretch>
            <a:fillRect/>
          </a:stretch>
        </p:blipFill>
        <p:spPr>
          <a:xfrm>
            <a:off x="215661" y="2759972"/>
            <a:ext cx="3899139" cy="2026023"/>
          </a:xfrm>
          <a:prstGeom prst="rect">
            <a:avLst/>
          </a:prstGeom>
        </p:spPr>
      </p:pic>
      <p:sp>
        <p:nvSpPr>
          <p:cNvPr id="12" name="Rectangle 11"/>
          <p:cNvSpPr/>
          <p:nvPr/>
        </p:nvSpPr>
        <p:spPr>
          <a:xfrm>
            <a:off x="2809801" y="2893097"/>
            <a:ext cx="1120820" cy="369332"/>
          </a:xfrm>
          <a:prstGeom prst="rect">
            <a:avLst/>
          </a:prstGeom>
        </p:spPr>
        <p:txBody>
          <a:bodyPr wrap="none">
            <a:spAutoFit/>
          </a:bodyPr>
          <a:lstStyle/>
          <a:p>
            <a:r>
              <a:rPr lang="en-US" dirty="0">
                <a:solidFill>
                  <a:schemeClr val="bg1"/>
                </a:solidFill>
              </a:rPr>
              <a:t>Cleveland</a:t>
            </a:r>
          </a:p>
        </p:txBody>
      </p:sp>
      <p:pic>
        <p:nvPicPr>
          <p:cNvPr id="13" name="Picture 12"/>
          <p:cNvPicPr>
            <a:picLocks noChangeAspect="1"/>
          </p:cNvPicPr>
          <p:nvPr/>
        </p:nvPicPr>
        <p:blipFill>
          <a:blip r:embed="rId6"/>
          <a:stretch>
            <a:fillRect/>
          </a:stretch>
        </p:blipFill>
        <p:spPr>
          <a:xfrm>
            <a:off x="2206551" y="4706709"/>
            <a:ext cx="4335476" cy="2151291"/>
          </a:xfrm>
          <a:prstGeom prst="rect">
            <a:avLst/>
          </a:prstGeom>
        </p:spPr>
      </p:pic>
      <p:sp>
        <p:nvSpPr>
          <p:cNvPr id="4" name="Rectangle 3"/>
          <p:cNvSpPr/>
          <p:nvPr/>
        </p:nvSpPr>
        <p:spPr>
          <a:xfrm>
            <a:off x="5105400" y="4880987"/>
            <a:ext cx="2171027" cy="369332"/>
          </a:xfrm>
          <a:prstGeom prst="rect">
            <a:avLst/>
          </a:prstGeom>
        </p:spPr>
        <p:txBody>
          <a:bodyPr wrap="square">
            <a:spAutoFit/>
          </a:bodyPr>
          <a:lstStyle/>
          <a:p>
            <a:r>
              <a:rPr lang="en-US" dirty="0" smtClean="0">
                <a:solidFill>
                  <a:schemeClr val="bg1"/>
                </a:solidFill>
              </a:rPr>
              <a:t>Columbus</a:t>
            </a:r>
          </a:p>
        </p:txBody>
      </p:sp>
      <p:sp>
        <p:nvSpPr>
          <p:cNvPr id="2" name="Rectangle 1"/>
          <p:cNvSpPr/>
          <p:nvPr/>
        </p:nvSpPr>
        <p:spPr>
          <a:xfrm>
            <a:off x="839248" y="267094"/>
            <a:ext cx="7465505" cy="584775"/>
          </a:xfrm>
          <a:prstGeom prst="rect">
            <a:avLst/>
          </a:prstGeom>
        </p:spPr>
        <p:txBody>
          <a:bodyPr wrap="none">
            <a:spAutoFit/>
          </a:bodyPr>
          <a:lstStyle/>
          <a:p>
            <a:r>
              <a:rPr lang="en-GB" sz="3200" dirty="0">
                <a:solidFill>
                  <a:schemeClr val="bg1"/>
                </a:solidFill>
                <a:latin typeface="+mj-lt"/>
              </a:rPr>
              <a:t>Changing Economy: Ohio Manufacturing</a:t>
            </a:r>
            <a:endParaRPr lang="en-US" sz="3200" dirty="0">
              <a:solidFill>
                <a:schemeClr val="bg1"/>
              </a:solidFill>
              <a:latin typeface="+mj-lt"/>
            </a:endParaRPr>
          </a:p>
        </p:txBody>
      </p:sp>
    </p:spTree>
    <p:extLst>
      <p:ext uri="{BB962C8B-B14F-4D97-AF65-F5344CB8AC3E}">
        <p14:creationId xmlns:p14="http://schemas.microsoft.com/office/powerpoint/2010/main" val="10570209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6"/>
          </p:nvPr>
        </p:nvSpPr>
        <p:spPr>
          <a:xfrm>
            <a:off x="152400" y="704850"/>
            <a:ext cx="7810500" cy="876300"/>
          </a:xfrm>
        </p:spPr>
        <p:txBody>
          <a:bodyPr/>
          <a:lstStyle/>
          <a:p>
            <a:r>
              <a:rPr lang="en-US" sz="4400" dirty="0" smtClean="0"/>
              <a:t>Demographics: </a:t>
            </a:r>
            <a:r>
              <a:rPr lang="en-US" sz="4400" i="1" dirty="0" smtClean="0"/>
              <a:t>Boomers</a:t>
            </a:r>
            <a:endParaRPr lang="en-US" sz="4400" i="1" dirty="0"/>
          </a:p>
        </p:txBody>
      </p:sp>
      <p:sp>
        <p:nvSpPr>
          <p:cNvPr id="4" name="Content Placeholder 1"/>
          <p:cNvSpPr>
            <a:spLocks/>
          </p:cNvSpPr>
          <p:nvPr/>
        </p:nvSpPr>
        <p:spPr bwMode="auto">
          <a:xfrm>
            <a:off x="3694043" y="3962400"/>
            <a:ext cx="5486400"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620713" lvl="1" indent="-228600">
              <a:lnSpc>
                <a:spcPct val="80000"/>
              </a:lnSpc>
              <a:spcBef>
                <a:spcPct val="20000"/>
              </a:spcBef>
              <a:buFontTx/>
              <a:buChar char="–"/>
            </a:pPr>
            <a:endParaRPr lang="en-US" sz="900" b="1" dirty="0">
              <a:solidFill>
                <a:schemeClr val="bg1"/>
              </a:solidFill>
              <a:latin typeface="Lucida Bright" pitchFamily="18" charset="0"/>
            </a:endParaRPr>
          </a:p>
        </p:txBody>
      </p:sp>
      <p:sp>
        <p:nvSpPr>
          <p:cNvPr id="5" name="Text Box 7"/>
          <p:cNvSpPr txBox="1">
            <a:spLocks noChangeArrowheads="1"/>
          </p:cNvSpPr>
          <p:nvPr/>
        </p:nvSpPr>
        <p:spPr bwMode="auto">
          <a:xfrm>
            <a:off x="2819400" y="1473899"/>
            <a:ext cx="6361042" cy="5478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lvl="1" eaLnBrk="1" hangingPunct="1"/>
            <a:endParaRPr lang="en-US" sz="800" b="1" dirty="0">
              <a:latin typeface="Lucida Sans Unicode" pitchFamily="34" charset="0"/>
            </a:endParaRPr>
          </a:p>
          <a:p>
            <a:pPr marL="342900" indent="-342900" eaLnBrk="1" hangingPunct="1">
              <a:buFont typeface="Arial" panose="020B0604020202020204" pitchFamily="34" charset="0"/>
              <a:buChar char="•"/>
            </a:pPr>
            <a:r>
              <a:rPr lang="en-US" sz="2600" dirty="0">
                <a:solidFill>
                  <a:schemeClr val="bg1"/>
                </a:solidFill>
                <a:latin typeface="+mj-lt"/>
              </a:rPr>
              <a:t>Seniors from 65-75 will be the fastest growing group this </a:t>
            </a:r>
            <a:r>
              <a:rPr lang="en-US" sz="2600" dirty="0" smtClean="0">
                <a:solidFill>
                  <a:schemeClr val="bg1"/>
                </a:solidFill>
                <a:latin typeface="+mj-lt"/>
              </a:rPr>
              <a:t>decade</a:t>
            </a:r>
          </a:p>
          <a:p>
            <a:pPr marL="342900" indent="-342900" eaLnBrk="1" hangingPunct="1">
              <a:buFont typeface="Arial" panose="020B0604020202020204" pitchFamily="34" charset="0"/>
              <a:buChar char="•"/>
            </a:pPr>
            <a:endParaRPr lang="en-US" sz="2600" dirty="0" smtClean="0">
              <a:solidFill>
                <a:schemeClr val="bg1"/>
              </a:solidFill>
              <a:latin typeface="+mj-lt"/>
            </a:endParaRPr>
          </a:p>
          <a:p>
            <a:pPr marL="342900" indent="-342900" eaLnBrk="1" hangingPunct="1">
              <a:buFont typeface="Arial" panose="020B0604020202020204" pitchFamily="34" charset="0"/>
              <a:buChar char="•"/>
            </a:pPr>
            <a:r>
              <a:rPr lang="en-US" sz="2600" dirty="0" smtClean="0">
                <a:solidFill>
                  <a:schemeClr val="bg1"/>
                </a:solidFill>
                <a:latin typeface="+mj-lt"/>
              </a:rPr>
              <a:t>Will </a:t>
            </a:r>
            <a:r>
              <a:rPr lang="en-US" sz="2600" dirty="0">
                <a:solidFill>
                  <a:schemeClr val="bg1"/>
                </a:solidFill>
                <a:latin typeface="+mj-lt"/>
              </a:rPr>
              <a:t>grow from 28 to 42 million – a 50% growth by </a:t>
            </a:r>
            <a:r>
              <a:rPr lang="en-US" sz="2600" dirty="0" smtClean="0">
                <a:solidFill>
                  <a:schemeClr val="bg1"/>
                </a:solidFill>
                <a:latin typeface="+mj-lt"/>
              </a:rPr>
              <a:t>2020</a:t>
            </a:r>
          </a:p>
          <a:p>
            <a:pPr marL="342900" indent="-342900" eaLnBrk="1" hangingPunct="1">
              <a:buFont typeface="Arial" panose="020B0604020202020204" pitchFamily="34" charset="0"/>
              <a:buChar char="•"/>
            </a:pPr>
            <a:endParaRPr lang="en-US" sz="2600" dirty="0">
              <a:solidFill>
                <a:schemeClr val="bg1"/>
              </a:solidFill>
              <a:latin typeface="+mj-lt"/>
            </a:endParaRPr>
          </a:p>
          <a:p>
            <a:pPr marL="342900" indent="-342900" eaLnBrk="1" hangingPunct="1">
              <a:buFont typeface="Arial" panose="020B0604020202020204" pitchFamily="34" charset="0"/>
              <a:buChar char="•"/>
            </a:pPr>
            <a:r>
              <a:rPr lang="en-US" sz="2600" dirty="0" smtClean="0">
                <a:solidFill>
                  <a:schemeClr val="bg1"/>
                </a:solidFill>
                <a:latin typeface="+mj-lt"/>
              </a:rPr>
              <a:t>Children </a:t>
            </a:r>
            <a:r>
              <a:rPr lang="en-US" sz="2600" dirty="0">
                <a:solidFill>
                  <a:schemeClr val="bg1"/>
                </a:solidFill>
                <a:latin typeface="+mj-lt"/>
              </a:rPr>
              <a:t>of the 60s, have redefined every age they </a:t>
            </a:r>
            <a:r>
              <a:rPr lang="en-US" sz="2600" dirty="0" smtClean="0">
                <a:solidFill>
                  <a:schemeClr val="bg1"/>
                </a:solidFill>
                <a:latin typeface="+mj-lt"/>
              </a:rPr>
              <a:t>entered</a:t>
            </a:r>
          </a:p>
          <a:p>
            <a:pPr marL="342900" indent="-342900" eaLnBrk="1" hangingPunct="1">
              <a:buFont typeface="Arial" panose="020B0604020202020204" pitchFamily="34" charset="0"/>
              <a:buChar char="•"/>
            </a:pPr>
            <a:endParaRPr lang="en-US" sz="2600" dirty="0" smtClean="0">
              <a:solidFill>
                <a:schemeClr val="bg1"/>
              </a:solidFill>
              <a:latin typeface="+mj-lt"/>
            </a:endParaRPr>
          </a:p>
          <a:p>
            <a:pPr marL="342900" indent="-342900" eaLnBrk="1" hangingPunct="1">
              <a:buFont typeface="Arial" panose="020B0604020202020204" pitchFamily="34" charset="0"/>
              <a:buChar char="•"/>
            </a:pPr>
            <a:r>
              <a:rPr lang="en-US" sz="2600" dirty="0" smtClean="0">
                <a:solidFill>
                  <a:schemeClr val="bg1"/>
                </a:solidFill>
                <a:latin typeface="+mj-lt"/>
              </a:rPr>
              <a:t>When </a:t>
            </a:r>
            <a:r>
              <a:rPr lang="en-US" sz="2600" dirty="0">
                <a:solidFill>
                  <a:schemeClr val="bg1"/>
                </a:solidFill>
                <a:latin typeface="+mj-lt"/>
              </a:rPr>
              <a:t>will they retire?  For most, not for years</a:t>
            </a:r>
          </a:p>
          <a:p>
            <a:pPr eaLnBrk="1" hangingPunct="1">
              <a:buFontTx/>
              <a:buChar char="•"/>
            </a:pPr>
            <a:endParaRPr lang="en-US" sz="2800" dirty="0">
              <a:solidFill>
                <a:schemeClr val="bg1"/>
              </a:solidFill>
              <a:latin typeface="Lucida Bright" pitchFamily="18" charset="0"/>
            </a:endParaRPr>
          </a:p>
          <a:p>
            <a:pPr eaLnBrk="1" hangingPunct="1"/>
            <a:endParaRPr lang="en-US" sz="2800" dirty="0">
              <a:latin typeface="Lucida Bright" pitchFamily="18" charset="0"/>
            </a:endParaRPr>
          </a:p>
        </p:txBody>
      </p:sp>
      <p:pic>
        <p:nvPicPr>
          <p:cNvPr id="6" name="Picture 21" descr="bsaby"/>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52400" y="1676400"/>
            <a:ext cx="25146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3" descr="baby-boomer-article3-l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52400" y="3962400"/>
            <a:ext cx="2514600" cy="166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11032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6"/>
          </p:nvPr>
        </p:nvSpPr>
        <p:spPr>
          <a:xfrm>
            <a:off x="419100" y="800100"/>
            <a:ext cx="7810500" cy="876300"/>
          </a:xfrm>
        </p:spPr>
        <p:txBody>
          <a:bodyPr/>
          <a:lstStyle/>
          <a:p>
            <a:r>
              <a:rPr lang="en-US" sz="4400" dirty="0" smtClean="0"/>
              <a:t>Demographics: </a:t>
            </a:r>
            <a:r>
              <a:rPr lang="en-US" sz="4400" i="1" dirty="0" smtClean="0"/>
              <a:t>Millennials</a:t>
            </a:r>
            <a:endParaRPr lang="en-US" sz="4400" i="1" dirty="0"/>
          </a:p>
        </p:txBody>
      </p:sp>
      <p:sp>
        <p:nvSpPr>
          <p:cNvPr id="2" name="Rectangle 1"/>
          <p:cNvSpPr/>
          <p:nvPr/>
        </p:nvSpPr>
        <p:spPr>
          <a:xfrm>
            <a:off x="0" y="1676400"/>
            <a:ext cx="9144000" cy="2308324"/>
          </a:xfrm>
          <a:prstGeom prst="rect">
            <a:avLst/>
          </a:prstGeom>
        </p:spPr>
        <p:txBody>
          <a:bodyPr wrap="square">
            <a:spAutoFit/>
          </a:bodyPr>
          <a:lstStyle/>
          <a:p>
            <a:pPr marL="285750" indent="-285750">
              <a:lnSpc>
                <a:spcPct val="150000"/>
              </a:lnSpc>
              <a:buFont typeface="Arial" panose="020B0604020202020204" pitchFamily="34" charset="0"/>
              <a:buChar char="•"/>
            </a:pPr>
            <a:r>
              <a:rPr lang="en-US" sz="2400" dirty="0">
                <a:solidFill>
                  <a:schemeClr val="bg1"/>
                </a:solidFill>
                <a:latin typeface="+mj-lt"/>
              </a:rPr>
              <a:t>Late teens to early 30s - 83 million</a:t>
            </a:r>
          </a:p>
          <a:p>
            <a:pPr marL="285750" indent="-285750">
              <a:lnSpc>
                <a:spcPct val="150000"/>
              </a:lnSpc>
              <a:buFont typeface="Arial" panose="020B0604020202020204" pitchFamily="34" charset="0"/>
              <a:buChar char="•"/>
            </a:pPr>
            <a:r>
              <a:rPr lang="en-US" sz="2400" dirty="0">
                <a:solidFill>
                  <a:schemeClr val="bg1"/>
                </a:solidFill>
                <a:latin typeface="+mj-lt"/>
              </a:rPr>
              <a:t>The largest generation in US </a:t>
            </a:r>
            <a:r>
              <a:rPr lang="en-US" sz="2400" dirty="0" smtClean="0">
                <a:solidFill>
                  <a:schemeClr val="bg1"/>
                </a:solidFill>
                <a:latin typeface="+mj-lt"/>
              </a:rPr>
              <a:t>history</a:t>
            </a:r>
          </a:p>
          <a:p>
            <a:pPr marL="285750" indent="-285750">
              <a:lnSpc>
                <a:spcPct val="150000"/>
              </a:lnSpc>
              <a:buFont typeface="Arial" panose="020B0604020202020204" pitchFamily="34" charset="0"/>
              <a:buChar char="•"/>
            </a:pPr>
            <a:r>
              <a:rPr lang="en-US" sz="2400" dirty="0" smtClean="0">
                <a:solidFill>
                  <a:schemeClr val="bg1"/>
                </a:solidFill>
                <a:latin typeface="+mj-lt"/>
              </a:rPr>
              <a:t>At </a:t>
            </a:r>
            <a:r>
              <a:rPr lang="en-US" sz="2400" dirty="0">
                <a:solidFill>
                  <a:schemeClr val="bg1"/>
                </a:solidFill>
                <a:latin typeface="+mj-lt"/>
              </a:rPr>
              <a:t>the prime household formation </a:t>
            </a:r>
            <a:r>
              <a:rPr lang="en-US" sz="2400" dirty="0" smtClean="0">
                <a:solidFill>
                  <a:schemeClr val="bg1"/>
                </a:solidFill>
                <a:latin typeface="+mj-lt"/>
              </a:rPr>
              <a:t>age</a:t>
            </a:r>
          </a:p>
          <a:p>
            <a:pPr marL="285750" indent="-285750">
              <a:lnSpc>
                <a:spcPct val="150000"/>
              </a:lnSpc>
              <a:buFont typeface="Arial" panose="020B0604020202020204" pitchFamily="34" charset="0"/>
              <a:buChar char="•"/>
            </a:pPr>
            <a:r>
              <a:rPr lang="en-US" sz="2400" dirty="0" smtClean="0">
                <a:solidFill>
                  <a:schemeClr val="bg1"/>
                </a:solidFill>
                <a:latin typeface="+mj-lt"/>
              </a:rPr>
              <a:t>Six </a:t>
            </a:r>
            <a:r>
              <a:rPr lang="en-US" sz="2400" dirty="0">
                <a:solidFill>
                  <a:schemeClr val="bg1"/>
                </a:solidFill>
                <a:latin typeface="+mj-lt"/>
              </a:rPr>
              <a:t>times less likely to have a car than their parents</a:t>
            </a:r>
          </a:p>
        </p:txBody>
      </p:sp>
      <p:pic>
        <p:nvPicPr>
          <p:cNvPr id="6148" name="Picture 4" descr="http://blog.pivotdesk.com/wp-content/uploads/2013/10/wf_20120306_news02_120309979.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5898502" y="4343399"/>
            <a:ext cx="3225620" cy="1789211"/>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http://www.newmediaandmarketing.com/wp-content/uploads/2014/02/3-Ways-to-Tailor-Your-Local-Media-Plan-to-Speak-to-Millennials.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 y="4343399"/>
            <a:ext cx="2693954" cy="17892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43521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8"/>
          <p:cNvSpPr txBox="1">
            <a:spLocks noChangeArrowheads="1"/>
          </p:cNvSpPr>
          <p:nvPr/>
        </p:nvSpPr>
        <p:spPr bwMode="auto">
          <a:xfrm>
            <a:off x="0" y="587375"/>
            <a:ext cx="91440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en-US" sz="4000" b="1" dirty="0" smtClean="0">
                <a:solidFill>
                  <a:srgbClr val="3D3939"/>
                </a:solidFill>
                <a:latin typeface="Trebuchet MS"/>
              </a:rPr>
              <a:t>Intentionality</a:t>
            </a:r>
            <a:endParaRPr lang="en-US" sz="4000" b="1" dirty="0">
              <a:solidFill>
                <a:srgbClr val="3D3939"/>
              </a:solidFill>
              <a:latin typeface="Trebuchet MS"/>
            </a:endParaRPr>
          </a:p>
        </p:txBody>
      </p:sp>
      <p:sp>
        <p:nvSpPr>
          <p:cNvPr id="5" name="TextBox 4"/>
          <p:cNvSpPr txBox="1"/>
          <p:nvPr/>
        </p:nvSpPr>
        <p:spPr>
          <a:xfrm>
            <a:off x="136525" y="1447799"/>
            <a:ext cx="8686800" cy="5170646"/>
          </a:xfrm>
          <a:prstGeom prst="rect">
            <a:avLst/>
          </a:prstGeom>
          <a:noFill/>
        </p:spPr>
        <p:txBody>
          <a:bodyPr wrap="square">
            <a:spAutoFit/>
          </a:bodyPr>
          <a:lstStyle/>
          <a:p>
            <a:pPr marL="457200" indent="-457200" algn="just">
              <a:lnSpc>
                <a:spcPct val="150000"/>
              </a:lnSpc>
              <a:buFont typeface="Arial" pitchFamily="34" charset="0"/>
              <a:buChar char="•"/>
              <a:defRPr/>
            </a:pPr>
            <a:r>
              <a:rPr lang="en-US" sz="2800" b="1" dirty="0" smtClean="0">
                <a:solidFill>
                  <a:srgbClr val="3D3939"/>
                </a:solidFill>
                <a:latin typeface="Trebuchet MS"/>
              </a:rPr>
              <a:t>Intentionality</a:t>
            </a:r>
            <a:r>
              <a:rPr lang="en-US" sz="2800" dirty="0" smtClean="0">
                <a:solidFill>
                  <a:srgbClr val="3D3939"/>
                </a:solidFill>
                <a:latin typeface="Trebuchet MS"/>
              </a:rPr>
              <a:t>: The point at which a community decides to become </a:t>
            </a:r>
            <a:r>
              <a:rPr lang="en-US" sz="2800" b="1" i="1" dirty="0" smtClean="0">
                <a:solidFill>
                  <a:srgbClr val="3D3939"/>
                </a:solidFill>
                <a:latin typeface="Trebuchet MS"/>
              </a:rPr>
              <a:t>something other</a:t>
            </a:r>
            <a:r>
              <a:rPr lang="en-US" sz="2800" dirty="0" smtClean="0">
                <a:solidFill>
                  <a:srgbClr val="3D3939"/>
                </a:solidFill>
                <a:latin typeface="Trebuchet MS"/>
              </a:rPr>
              <a:t> than what is has been traditionally</a:t>
            </a:r>
          </a:p>
          <a:p>
            <a:pPr marL="457200" indent="-457200">
              <a:lnSpc>
                <a:spcPct val="150000"/>
              </a:lnSpc>
              <a:buFont typeface="Arial" pitchFamily="34" charset="0"/>
              <a:buChar char="•"/>
              <a:defRPr/>
            </a:pPr>
            <a:endParaRPr lang="en-US" sz="2400" dirty="0" smtClean="0">
              <a:solidFill>
                <a:srgbClr val="3D3939"/>
              </a:solidFill>
              <a:latin typeface="Trebuchet MS"/>
            </a:endParaRPr>
          </a:p>
          <a:p>
            <a:pPr marL="457200" indent="-457200">
              <a:lnSpc>
                <a:spcPct val="150000"/>
              </a:lnSpc>
              <a:buFont typeface="Arial" pitchFamily="34" charset="0"/>
              <a:buChar char="•"/>
              <a:defRPr/>
            </a:pPr>
            <a:r>
              <a:rPr lang="en-US" sz="2800" dirty="0" smtClean="0">
                <a:solidFill>
                  <a:srgbClr val="3D3939"/>
                </a:solidFill>
                <a:latin typeface="Trebuchet MS"/>
              </a:rPr>
              <a:t>Sense of Place</a:t>
            </a:r>
          </a:p>
          <a:p>
            <a:pPr>
              <a:lnSpc>
                <a:spcPct val="150000"/>
              </a:lnSpc>
              <a:defRPr/>
            </a:pPr>
            <a:endParaRPr lang="en-US" sz="2800" dirty="0" smtClean="0">
              <a:solidFill>
                <a:srgbClr val="3D3939"/>
              </a:solidFill>
              <a:latin typeface="Trebuchet MS"/>
            </a:endParaRPr>
          </a:p>
          <a:p>
            <a:pPr marL="457200" indent="-457200">
              <a:lnSpc>
                <a:spcPct val="150000"/>
              </a:lnSpc>
              <a:buFont typeface="Arial" pitchFamily="34" charset="0"/>
              <a:buChar char="•"/>
              <a:defRPr/>
            </a:pPr>
            <a:r>
              <a:rPr lang="en-US" sz="2800" dirty="0" smtClean="0">
                <a:solidFill>
                  <a:srgbClr val="3D3939"/>
                </a:solidFill>
                <a:latin typeface="Trebuchet MS"/>
              </a:rPr>
              <a:t>Diversity of Jobs</a:t>
            </a:r>
            <a:endParaRPr lang="en-US" sz="2800" dirty="0">
              <a:solidFill>
                <a:srgbClr val="3D3939"/>
              </a:solidFill>
              <a:latin typeface="Trebuchet MS"/>
            </a:endParaRPr>
          </a:p>
          <a:p>
            <a:pPr marL="457200" indent="-457200">
              <a:lnSpc>
                <a:spcPct val="150000"/>
              </a:lnSpc>
              <a:buFont typeface="Arial" pitchFamily="34" charset="0"/>
              <a:buChar char="•"/>
              <a:defRPr/>
            </a:pPr>
            <a:endParaRPr lang="en-US" sz="2800" dirty="0" smtClean="0">
              <a:solidFill>
                <a:srgbClr val="3D3939"/>
              </a:solidFill>
              <a:latin typeface="Trebuchet MS"/>
            </a:endParaRPr>
          </a:p>
        </p:txBody>
      </p:sp>
      <p:pic>
        <p:nvPicPr>
          <p:cNvPr id="7" name="Picture 6"/>
          <p:cNvPicPr>
            <a:picLocks noChangeAspect="1"/>
          </p:cNvPicPr>
          <p:nvPr/>
        </p:nvPicPr>
        <p:blipFill>
          <a:blip r:embed="rId2"/>
          <a:stretch>
            <a:fillRect/>
          </a:stretch>
        </p:blipFill>
        <p:spPr>
          <a:xfrm>
            <a:off x="4567237" y="3424237"/>
            <a:ext cx="9525" cy="9525"/>
          </a:xfrm>
          <a:prstGeom prst="rect">
            <a:avLst/>
          </a:prstGeom>
        </p:spPr>
      </p:pic>
      <p:pic>
        <p:nvPicPr>
          <p:cNvPr id="7170" name="Picture 2" descr="http://l.yimg.com/g/images/spaceout.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575" y="-136525"/>
            <a:ext cx="9525" cy="952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www.markbernat.com/main/wp-content/uploads/2011/08/IMG_6835-2.jp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962400" y="3657600"/>
            <a:ext cx="5013326" cy="24013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640368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8"/>
          <p:cNvSpPr txBox="1">
            <a:spLocks noChangeArrowheads="1"/>
          </p:cNvSpPr>
          <p:nvPr/>
        </p:nvSpPr>
        <p:spPr bwMode="auto">
          <a:xfrm>
            <a:off x="0" y="762000"/>
            <a:ext cx="91440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en-US" sz="4000" b="1" dirty="0" smtClean="0">
                <a:solidFill>
                  <a:schemeClr val="bg1"/>
                </a:solidFill>
                <a:latin typeface="+mj-lt"/>
              </a:rPr>
              <a:t>An Appetite for Risk </a:t>
            </a:r>
            <a:endParaRPr lang="en-US" sz="4000" b="1" dirty="0">
              <a:solidFill>
                <a:schemeClr val="bg1"/>
              </a:solidFill>
              <a:latin typeface="+mj-lt"/>
            </a:endParaRPr>
          </a:p>
        </p:txBody>
      </p:sp>
      <p:sp>
        <p:nvSpPr>
          <p:cNvPr id="4" name="Content Placeholder 3"/>
          <p:cNvSpPr txBox="1">
            <a:spLocks/>
          </p:cNvSpPr>
          <p:nvPr/>
        </p:nvSpPr>
        <p:spPr>
          <a:xfrm>
            <a:off x="4648200" y="1417637"/>
            <a:ext cx="4038600" cy="4754563"/>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dirty="0">
              <a:solidFill>
                <a:schemeClr val="bg1"/>
              </a:solidFill>
              <a:latin typeface="+mj-lt"/>
            </a:endParaRPr>
          </a:p>
        </p:txBody>
      </p:sp>
      <p:sp>
        <p:nvSpPr>
          <p:cNvPr id="5" name="Rectangle 4"/>
          <p:cNvSpPr/>
          <p:nvPr/>
        </p:nvSpPr>
        <p:spPr>
          <a:xfrm>
            <a:off x="533400" y="1495485"/>
            <a:ext cx="7746106" cy="3406445"/>
          </a:xfrm>
          <a:prstGeom prst="rect">
            <a:avLst/>
          </a:prstGeom>
        </p:spPr>
        <p:txBody>
          <a:bodyPr wrap="square">
            <a:spAutoFit/>
          </a:bodyPr>
          <a:lstStyle/>
          <a:p>
            <a:pPr marL="342900" indent="-342900" algn="just">
              <a:lnSpc>
                <a:spcPct val="200000"/>
              </a:lnSpc>
              <a:buFont typeface="Arial" panose="020B0604020202020204" pitchFamily="34" charset="0"/>
              <a:buChar char="•"/>
            </a:pPr>
            <a:r>
              <a:rPr lang="en-US" sz="2800" b="1" dirty="0" smtClean="0">
                <a:solidFill>
                  <a:schemeClr val="bg1"/>
                </a:solidFill>
                <a:latin typeface="+mj-lt"/>
              </a:rPr>
              <a:t>Land Control</a:t>
            </a:r>
          </a:p>
          <a:p>
            <a:pPr marL="342900" indent="-342900" algn="just">
              <a:lnSpc>
                <a:spcPct val="200000"/>
              </a:lnSpc>
              <a:buFont typeface="Arial" panose="020B0604020202020204" pitchFamily="34" charset="0"/>
              <a:buChar char="•"/>
            </a:pPr>
            <a:r>
              <a:rPr lang="en-US" sz="2800" b="1" dirty="0" smtClean="0">
                <a:solidFill>
                  <a:schemeClr val="bg1"/>
                </a:solidFill>
                <a:latin typeface="+mj-lt"/>
              </a:rPr>
              <a:t>Flexible Funding</a:t>
            </a:r>
          </a:p>
          <a:p>
            <a:pPr marL="342900" indent="-342900" algn="just">
              <a:lnSpc>
                <a:spcPct val="200000"/>
              </a:lnSpc>
              <a:buFont typeface="Arial" panose="020B0604020202020204" pitchFamily="34" charset="0"/>
              <a:buChar char="•"/>
            </a:pPr>
            <a:r>
              <a:rPr lang="en-US" sz="2800" b="1" dirty="0" smtClean="0">
                <a:solidFill>
                  <a:schemeClr val="bg1"/>
                </a:solidFill>
                <a:latin typeface="+mj-lt"/>
              </a:rPr>
              <a:t>Sophisticated Staff Capacity</a:t>
            </a:r>
          </a:p>
          <a:p>
            <a:pPr marL="342900" indent="-342900" algn="just">
              <a:lnSpc>
                <a:spcPct val="200000"/>
              </a:lnSpc>
              <a:buFont typeface="Arial" panose="020B0604020202020204" pitchFamily="34" charset="0"/>
              <a:buChar char="•"/>
            </a:pPr>
            <a:r>
              <a:rPr lang="en-US" sz="2800" b="1" dirty="0" smtClean="0">
                <a:solidFill>
                  <a:schemeClr val="bg1"/>
                </a:solidFill>
                <a:latin typeface="+mj-lt"/>
              </a:rPr>
              <a:t>Strategic Vision</a:t>
            </a:r>
          </a:p>
        </p:txBody>
      </p:sp>
      <p:pic>
        <p:nvPicPr>
          <p:cNvPr id="3" name="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771938" y="4114800"/>
            <a:ext cx="3948113" cy="2499096"/>
          </a:xfrm>
          <a:prstGeom prst="rect">
            <a:avLst/>
          </a:prstGeom>
        </p:spPr>
      </p:pic>
    </p:spTree>
    <p:extLst>
      <p:ext uri="{BB962C8B-B14F-4D97-AF65-F5344CB8AC3E}">
        <p14:creationId xmlns:p14="http://schemas.microsoft.com/office/powerpoint/2010/main" val="22193494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6"/>
          </p:nvPr>
        </p:nvSpPr>
        <p:spPr>
          <a:xfrm>
            <a:off x="419100" y="609600"/>
            <a:ext cx="8267700" cy="381000"/>
          </a:xfrm>
        </p:spPr>
        <p:txBody>
          <a:bodyPr/>
          <a:lstStyle/>
          <a:p>
            <a:r>
              <a:rPr lang="en-US" sz="4800" dirty="0" smtClean="0"/>
              <a:t>Minneapolis Region</a:t>
            </a:r>
            <a:r>
              <a:rPr lang="en-US" sz="3600" dirty="0"/>
              <a:t/>
            </a:r>
            <a:br>
              <a:rPr lang="en-US" sz="3600" dirty="0"/>
            </a:br>
            <a:r>
              <a:rPr lang="en-US" sz="3200" dirty="0"/>
              <a:t>Fiscal Disparities Program</a:t>
            </a:r>
            <a:endParaRPr lang="en-US" sz="2800" dirty="0"/>
          </a:p>
        </p:txBody>
      </p:sp>
      <p:sp>
        <p:nvSpPr>
          <p:cNvPr id="10" name="Title 1"/>
          <p:cNvSpPr txBox="1">
            <a:spLocks/>
          </p:cNvSpPr>
          <p:nvPr/>
        </p:nvSpPr>
        <p:spPr>
          <a:xfrm>
            <a:off x="-7315200" y="2667000"/>
            <a:ext cx="8763000" cy="1905000"/>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latin typeface="Lucida Bright" panose="02040602050505020304" pitchFamily="18" charset="0"/>
              </a:rPr>
              <a:t/>
            </a:r>
            <a:br>
              <a:rPr lang="en-US" dirty="0" smtClean="0">
                <a:latin typeface="Lucida Bright" panose="02040602050505020304" pitchFamily="18" charset="0"/>
              </a:rPr>
            </a:br>
            <a:endParaRPr lang="en-US" dirty="0" smtClean="0">
              <a:latin typeface="Lucida Bright" panose="02040602050505020304" pitchFamily="18" charset="0"/>
            </a:endParaRPr>
          </a:p>
        </p:txBody>
      </p:sp>
      <p:pic>
        <p:nvPicPr>
          <p:cNvPr id="1026" name="Picture 2" descr="http://www.metrocouncil.org/About-Us/Photos/FlowDisparities.aspx"/>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286000" y="4648200"/>
            <a:ext cx="6858000" cy="159067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247650" y="2057400"/>
            <a:ext cx="8610600" cy="2462213"/>
          </a:xfrm>
          <a:prstGeom prst="rect">
            <a:avLst/>
          </a:prstGeom>
        </p:spPr>
        <p:txBody>
          <a:bodyPr wrap="square">
            <a:spAutoFit/>
          </a:bodyPr>
          <a:lstStyle/>
          <a:p>
            <a:pPr marL="285750" indent="-285750" fontAlgn="base">
              <a:buFont typeface="Arial" panose="020B0604020202020204" pitchFamily="34" charset="0"/>
              <a:buChar char="•"/>
            </a:pPr>
            <a:r>
              <a:rPr lang="en-US" sz="2200" dirty="0" smtClean="0">
                <a:solidFill>
                  <a:schemeClr val="bg1"/>
                </a:solidFill>
                <a:latin typeface="+mj-lt"/>
              </a:rPr>
              <a:t>Seven-counties, 179 local governments</a:t>
            </a:r>
          </a:p>
          <a:p>
            <a:pPr fontAlgn="base"/>
            <a:endParaRPr lang="en-US" sz="2200" dirty="0" smtClean="0">
              <a:solidFill>
                <a:schemeClr val="bg1"/>
              </a:solidFill>
              <a:latin typeface="+mj-lt"/>
            </a:endParaRPr>
          </a:p>
          <a:p>
            <a:pPr marL="285750" indent="-285750" fontAlgn="base">
              <a:buFont typeface="Arial" panose="020B0604020202020204" pitchFamily="34" charset="0"/>
              <a:buChar char="•"/>
            </a:pPr>
            <a:r>
              <a:rPr lang="en-US" sz="2200" dirty="0">
                <a:solidFill>
                  <a:schemeClr val="bg1"/>
                </a:solidFill>
                <a:latin typeface="+mj-lt"/>
              </a:rPr>
              <a:t>The program shared $594 million in tax revenue for </a:t>
            </a:r>
            <a:r>
              <a:rPr lang="en-US" sz="2200" dirty="0" smtClean="0">
                <a:solidFill>
                  <a:schemeClr val="bg1"/>
                </a:solidFill>
                <a:latin typeface="+mj-lt"/>
              </a:rPr>
              <a:t>2015.</a:t>
            </a:r>
            <a:r>
              <a:rPr lang="en-US" sz="2200" dirty="0" smtClean="0">
                <a:latin typeface="+mj-lt"/>
              </a:rPr>
              <a:t>ta</a:t>
            </a:r>
          </a:p>
          <a:p>
            <a:pPr marL="285750" indent="-285750" fontAlgn="base">
              <a:buFont typeface="Arial" panose="020B0604020202020204" pitchFamily="34" charset="0"/>
              <a:buChar char="•"/>
            </a:pPr>
            <a:endParaRPr lang="en-US" sz="2200" dirty="0">
              <a:solidFill>
                <a:schemeClr val="bg1"/>
              </a:solidFill>
              <a:latin typeface="+mj-lt"/>
            </a:endParaRPr>
          </a:p>
          <a:p>
            <a:pPr marL="285750" indent="-285750" fontAlgn="base">
              <a:buFont typeface="Arial" panose="020B0604020202020204" pitchFamily="34" charset="0"/>
              <a:buChar char="•"/>
            </a:pPr>
            <a:r>
              <a:rPr lang="en-US" sz="2200" dirty="0" smtClean="0">
                <a:solidFill>
                  <a:schemeClr val="bg1"/>
                </a:solidFill>
                <a:latin typeface="+mj-lt"/>
              </a:rPr>
              <a:t>This </a:t>
            </a:r>
            <a:r>
              <a:rPr lang="en-US" sz="2200" dirty="0">
                <a:solidFill>
                  <a:schemeClr val="bg1"/>
                </a:solidFill>
                <a:latin typeface="+mj-lt"/>
              </a:rPr>
              <a:t>represents nearly 35% of total commercial, industrial, and public utility property tax base and 11% of total tax base in the seven-county metro area</a:t>
            </a:r>
            <a:r>
              <a:rPr lang="en-US" sz="2200" dirty="0" smtClean="0">
                <a:solidFill>
                  <a:schemeClr val="bg1"/>
                </a:solidFill>
                <a:latin typeface="+mj-lt"/>
              </a:rPr>
              <a:t>.</a:t>
            </a:r>
          </a:p>
        </p:txBody>
      </p:sp>
    </p:spTree>
    <p:extLst>
      <p:ext uri="{BB962C8B-B14F-4D97-AF65-F5344CB8AC3E}">
        <p14:creationId xmlns:p14="http://schemas.microsoft.com/office/powerpoint/2010/main" val="29179744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6"/>
          </p:nvPr>
        </p:nvSpPr>
        <p:spPr>
          <a:xfrm>
            <a:off x="419100" y="609600"/>
            <a:ext cx="8267700" cy="381000"/>
          </a:xfrm>
        </p:spPr>
        <p:txBody>
          <a:bodyPr/>
          <a:lstStyle/>
          <a:p>
            <a:r>
              <a:rPr lang="en-US" sz="4800" dirty="0"/>
              <a:t>Denver</a:t>
            </a:r>
            <a:r>
              <a:rPr lang="en-US" sz="3600" dirty="0"/>
              <a:t/>
            </a:r>
            <a:br>
              <a:rPr lang="en-US" sz="3600" dirty="0"/>
            </a:br>
            <a:r>
              <a:rPr lang="en-US" sz="3200" i="1" dirty="0"/>
              <a:t>Link infrastructure and development</a:t>
            </a:r>
            <a:endParaRPr lang="en-US" sz="2800" dirty="0"/>
          </a:p>
        </p:txBody>
      </p:sp>
      <p:sp>
        <p:nvSpPr>
          <p:cNvPr id="10" name="Title 1"/>
          <p:cNvSpPr txBox="1">
            <a:spLocks/>
          </p:cNvSpPr>
          <p:nvPr/>
        </p:nvSpPr>
        <p:spPr>
          <a:xfrm>
            <a:off x="-7315200" y="2667000"/>
            <a:ext cx="8763000" cy="1905000"/>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latin typeface="Lucida Bright" panose="02040602050505020304" pitchFamily="18" charset="0"/>
              </a:rPr>
              <a:t/>
            </a:r>
            <a:br>
              <a:rPr lang="en-US" dirty="0" smtClean="0">
                <a:latin typeface="Lucida Bright" panose="02040602050505020304" pitchFamily="18" charset="0"/>
              </a:rPr>
            </a:br>
            <a:endParaRPr lang="en-US" dirty="0" smtClean="0">
              <a:latin typeface="Lucida Bright" panose="02040602050505020304" pitchFamily="18" charset="0"/>
            </a:endParaRPr>
          </a:p>
        </p:txBody>
      </p:sp>
      <p:sp>
        <p:nvSpPr>
          <p:cNvPr id="11" name="Rectangle 10"/>
          <p:cNvSpPr>
            <a:spLocks noChangeArrowheads="1"/>
          </p:cNvSpPr>
          <p:nvPr/>
        </p:nvSpPr>
        <p:spPr bwMode="auto">
          <a:xfrm>
            <a:off x="419100" y="2209800"/>
            <a:ext cx="7620000"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eaLnBrk="0" hangingPunct="0">
              <a:spcBef>
                <a:spcPct val="20000"/>
              </a:spcBef>
              <a:buFontTx/>
              <a:buChar char="•"/>
            </a:pPr>
            <a:r>
              <a:rPr lang="en-US" sz="3200" dirty="0" smtClean="0">
                <a:solidFill>
                  <a:schemeClr val="bg1"/>
                </a:solidFill>
                <a:latin typeface="+mj-lt"/>
              </a:rPr>
              <a:t>In 2004, Fastrak Referendum </a:t>
            </a:r>
          </a:p>
          <a:p>
            <a:pPr marL="342900" indent="-342900" eaLnBrk="0" hangingPunct="0">
              <a:spcBef>
                <a:spcPct val="20000"/>
              </a:spcBef>
              <a:buFontTx/>
              <a:buChar char="•"/>
            </a:pPr>
            <a:r>
              <a:rPr lang="en-US" sz="3200" dirty="0" smtClean="0">
                <a:solidFill>
                  <a:schemeClr val="bg1"/>
                </a:solidFill>
                <a:latin typeface="+mj-lt"/>
              </a:rPr>
              <a:t>$</a:t>
            </a:r>
            <a:r>
              <a:rPr lang="en-US" sz="3200" dirty="0">
                <a:solidFill>
                  <a:schemeClr val="bg1"/>
                </a:solidFill>
                <a:latin typeface="+mj-lt"/>
              </a:rPr>
              <a:t>2 Billion Bond Approval</a:t>
            </a:r>
          </a:p>
          <a:p>
            <a:pPr marL="342900" indent="-342900" eaLnBrk="0" hangingPunct="0">
              <a:spcBef>
                <a:spcPct val="20000"/>
              </a:spcBef>
              <a:buFontTx/>
              <a:buChar char="•"/>
            </a:pPr>
            <a:r>
              <a:rPr lang="en-US" sz="3200" dirty="0" smtClean="0">
                <a:solidFill>
                  <a:schemeClr val="bg1"/>
                </a:solidFill>
                <a:latin typeface="+mj-lt"/>
              </a:rPr>
              <a:t>119 miles of light rail</a:t>
            </a:r>
          </a:p>
          <a:p>
            <a:pPr marL="342900" indent="-342900" eaLnBrk="0" hangingPunct="0">
              <a:spcBef>
                <a:spcPct val="20000"/>
              </a:spcBef>
              <a:buFontTx/>
              <a:buChar char="•"/>
            </a:pPr>
            <a:r>
              <a:rPr lang="en-US" sz="3200" dirty="0" smtClean="0">
                <a:solidFill>
                  <a:schemeClr val="bg1"/>
                </a:solidFill>
                <a:latin typeface="+mj-lt"/>
              </a:rPr>
              <a:t>7 </a:t>
            </a:r>
            <a:r>
              <a:rPr lang="en-US" sz="3200" dirty="0">
                <a:solidFill>
                  <a:schemeClr val="bg1"/>
                </a:solidFill>
                <a:latin typeface="+mj-lt"/>
              </a:rPr>
              <a:t>Counties &amp; 32 </a:t>
            </a:r>
            <a:r>
              <a:rPr lang="en-US" sz="3200" dirty="0" smtClean="0">
                <a:solidFill>
                  <a:schemeClr val="bg1"/>
                </a:solidFill>
                <a:latin typeface="+mj-lt"/>
              </a:rPr>
              <a:t>Municipalities</a:t>
            </a:r>
          </a:p>
          <a:p>
            <a:pPr marL="342900" indent="-342900" eaLnBrk="0" hangingPunct="0">
              <a:spcBef>
                <a:spcPct val="20000"/>
              </a:spcBef>
              <a:buFontTx/>
              <a:buChar char="•"/>
            </a:pPr>
            <a:r>
              <a:rPr lang="en-US" sz="3200" dirty="0" smtClean="0">
                <a:solidFill>
                  <a:schemeClr val="bg1"/>
                </a:solidFill>
                <a:latin typeface="+mj-lt"/>
              </a:rPr>
              <a:t>78 Stations</a:t>
            </a:r>
            <a:endParaRPr lang="en-US" sz="3200" dirty="0">
              <a:solidFill>
                <a:schemeClr val="bg1"/>
              </a:solidFill>
              <a:latin typeface="+mj-lt"/>
            </a:endParaRPr>
          </a:p>
          <a:p>
            <a:pPr marL="342900" indent="-342900" eaLnBrk="0" hangingPunct="0">
              <a:spcBef>
                <a:spcPct val="20000"/>
              </a:spcBef>
              <a:buFontTx/>
              <a:buChar char="•"/>
            </a:pPr>
            <a:endParaRPr lang="en-US" sz="3600" dirty="0">
              <a:latin typeface="Lucida Bright" pitchFamily="18" charset="0"/>
            </a:endParaRPr>
          </a:p>
        </p:txBody>
      </p:sp>
      <p:pic>
        <p:nvPicPr>
          <p:cNvPr id="12" name="Picture 14" descr="File:Denver-skyline.jpg">
            <a:hlinkClick r:id="rId2"/>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095100" y="4648200"/>
            <a:ext cx="58203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86144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6"/>
          </p:nvPr>
        </p:nvSpPr>
        <p:spPr>
          <a:xfrm>
            <a:off x="381000" y="381000"/>
            <a:ext cx="8763000" cy="381000"/>
          </a:xfrm>
        </p:spPr>
        <p:txBody>
          <a:bodyPr/>
          <a:lstStyle/>
          <a:p>
            <a:r>
              <a:rPr lang="en-US" sz="4400" dirty="0" smtClean="0"/>
              <a:t>Denver</a:t>
            </a:r>
            <a:r>
              <a:rPr lang="en-US" sz="3200" dirty="0" smtClean="0"/>
              <a:t>: </a:t>
            </a:r>
            <a:r>
              <a:rPr lang="en-US" sz="3600" i="1" dirty="0" smtClean="0"/>
              <a:t>Union </a:t>
            </a:r>
            <a:r>
              <a:rPr lang="en-US" sz="3600" i="1" dirty="0"/>
              <a:t>Station Development</a:t>
            </a:r>
            <a:r>
              <a:rPr lang="en-US" sz="3600" dirty="0"/>
              <a:t/>
            </a:r>
            <a:br>
              <a:rPr lang="en-US" sz="3600" dirty="0"/>
            </a:br>
            <a:endParaRPr lang="en-US" sz="3600" dirty="0"/>
          </a:p>
          <a:p>
            <a:endParaRPr lang="en-US" dirty="0"/>
          </a:p>
        </p:txBody>
      </p:sp>
      <p:sp>
        <p:nvSpPr>
          <p:cNvPr id="5" name="Rectangle 4"/>
          <p:cNvSpPr/>
          <p:nvPr/>
        </p:nvSpPr>
        <p:spPr>
          <a:xfrm>
            <a:off x="178435" y="1371600"/>
            <a:ext cx="8950325" cy="1569660"/>
          </a:xfrm>
          <a:prstGeom prst="rect">
            <a:avLst/>
          </a:prstGeom>
        </p:spPr>
        <p:txBody>
          <a:bodyPr wrap="square">
            <a:spAutoFit/>
          </a:bodyPr>
          <a:lstStyle/>
          <a:p>
            <a:pPr marL="285750" indent="-285750">
              <a:buFont typeface="Arial" panose="020B0604020202020204" pitchFamily="34" charset="0"/>
              <a:buChar char="•"/>
            </a:pPr>
            <a:r>
              <a:rPr lang="en-US" sz="2400" dirty="0" smtClean="0">
                <a:solidFill>
                  <a:schemeClr val="bg1"/>
                </a:solidFill>
                <a:latin typeface="+mj-lt"/>
              </a:rPr>
              <a:t>$1.7 billion project, funded with public and private money</a:t>
            </a:r>
          </a:p>
          <a:p>
            <a:pPr marL="285750" indent="-285750">
              <a:buFont typeface="Arial" panose="020B0604020202020204" pitchFamily="34" charset="0"/>
              <a:buChar char="•"/>
            </a:pPr>
            <a:r>
              <a:rPr lang="en-US" sz="2400" dirty="0" smtClean="0">
                <a:solidFill>
                  <a:schemeClr val="bg1"/>
                </a:solidFill>
                <a:latin typeface="+mj-lt"/>
              </a:rPr>
              <a:t>3,500 residential units</a:t>
            </a:r>
          </a:p>
          <a:p>
            <a:pPr marL="285750" indent="-285750">
              <a:buFont typeface="Arial" panose="020B0604020202020204" pitchFamily="34" charset="0"/>
              <a:buChar char="•"/>
            </a:pPr>
            <a:r>
              <a:rPr lang="en-US" sz="2400" dirty="0" smtClean="0">
                <a:solidFill>
                  <a:schemeClr val="bg1"/>
                </a:solidFill>
                <a:latin typeface="+mj-lt"/>
              </a:rPr>
              <a:t>Two grocery stores</a:t>
            </a:r>
          </a:p>
          <a:p>
            <a:pPr marL="285750" indent="-285750">
              <a:buFont typeface="Arial" panose="020B0604020202020204" pitchFamily="34" charset="0"/>
              <a:buChar char="•"/>
            </a:pPr>
            <a:r>
              <a:rPr lang="en-US" sz="2400" dirty="0" smtClean="0">
                <a:solidFill>
                  <a:schemeClr val="bg1"/>
                </a:solidFill>
                <a:latin typeface="+mj-lt"/>
              </a:rPr>
              <a:t>1.5 million square feet of office space</a:t>
            </a:r>
            <a:endParaRPr lang="en-US" sz="2400" dirty="0">
              <a:solidFill>
                <a:schemeClr val="bg1"/>
              </a:solidFill>
              <a:latin typeface="+mj-lt"/>
            </a:endParaRPr>
          </a:p>
        </p:txBody>
      </p:sp>
      <p:pic>
        <p:nvPicPr>
          <p:cNvPr id="7" name="Picture 6" descr="2. Denver Union Station .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188052" y="2953452"/>
            <a:ext cx="4767897" cy="3162705"/>
          </a:xfrm>
          <a:prstGeom prst="rect">
            <a:avLst/>
          </a:prstGeom>
        </p:spPr>
      </p:pic>
    </p:spTree>
    <p:extLst>
      <p:ext uri="{BB962C8B-B14F-4D97-AF65-F5344CB8AC3E}">
        <p14:creationId xmlns:p14="http://schemas.microsoft.com/office/powerpoint/2010/main" val="26986144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4" name="Rectangle 2"/>
          <p:cNvSpPr>
            <a:spLocks noChangeArrowheads="1"/>
          </p:cNvSpPr>
          <p:nvPr/>
        </p:nvSpPr>
        <p:spPr bwMode="auto">
          <a:xfrm>
            <a:off x="0" y="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dirty="0"/>
          </a:p>
        </p:txBody>
      </p:sp>
      <p:sp>
        <p:nvSpPr>
          <p:cNvPr id="17415" name="Rectangle 13"/>
          <p:cNvSpPr>
            <a:spLocks noChangeArrowheads="1"/>
          </p:cNvSpPr>
          <p:nvPr/>
        </p:nvSpPr>
        <p:spPr bwMode="auto">
          <a:xfrm>
            <a:off x="0" y="381000"/>
            <a:ext cx="9144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endParaRPr lang="en-US" altLang="en-US" sz="3600" dirty="0">
              <a:latin typeface="Lucida Bright" panose="02040602050505020304" pitchFamily="18" charset="0"/>
            </a:endParaRPr>
          </a:p>
        </p:txBody>
      </p:sp>
      <p:sp>
        <p:nvSpPr>
          <p:cNvPr id="17416" name="Rectangle 11"/>
          <p:cNvSpPr>
            <a:spLocks noChangeArrowheads="1"/>
          </p:cNvSpPr>
          <p:nvPr/>
        </p:nvSpPr>
        <p:spPr bwMode="auto">
          <a:xfrm>
            <a:off x="465138" y="22860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4800" dirty="0">
                <a:solidFill>
                  <a:schemeClr val="bg1"/>
                </a:solidFill>
                <a:latin typeface="+mj-lt"/>
              </a:rPr>
              <a:t>Cleveland: Metroparks</a:t>
            </a:r>
          </a:p>
        </p:txBody>
      </p:sp>
      <p:pic>
        <p:nvPicPr>
          <p:cNvPr id="17417" name="Picture 12" descr="all_metroparks"/>
          <p:cNvPicPr>
            <a:picLocks noChangeAspect="1" noChangeArrowheads="1"/>
          </p:cNvPicPr>
          <p:nvPr/>
        </p:nvPicPr>
        <p:blipFill>
          <a:blip r:embed="rId3" cstate="screen">
            <a:extLst>
              <a:ext uri="{28A0092B-C50C-407E-A947-70E740481C1C}">
                <a14:useLocalDpi xmlns:a14="http://schemas.microsoft.com/office/drawing/2010/main"/>
              </a:ext>
            </a:extLst>
          </a:blip>
          <a:srcRect l="2597" t="4201"/>
          <a:stretch>
            <a:fillRect/>
          </a:stretch>
        </p:blipFill>
        <p:spPr bwMode="auto">
          <a:xfrm>
            <a:off x="4724400" y="1219200"/>
            <a:ext cx="4419600" cy="394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8" name="Picture 13" descr="nc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28600" y="2362200"/>
            <a:ext cx="2027238"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9" name="Rectangle 14"/>
          <p:cNvSpPr>
            <a:spLocks noChangeArrowheads="1"/>
          </p:cNvSpPr>
          <p:nvPr/>
        </p:nvSpPr>
        <p:spPr bwMode="auto">
          <a:xfrm>
            <a:off x="0" y="5221288"/>
            <a:ext cx="234632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400" i="1" dirty="0"/>
              <a:t>North Chagrin Reservation</a:t>
            </a:r>
            <a:r>
              <a:rPr lang="en-US" altLang="en-US" dirty="0"/>
              <a:t> </a:t>
            </a:r>
          </a:p>
        </p:txBody>
      </p:sp>
      <p:sp>
        <p:nvSpPr>
          <p:cNvPr id="17420" name="Text Box 15"/>
          <p:cNvSpPr txBox="1">
            <a:spLocks noChangeArrowheads="1"/>
          </p:cNvSpPr>
          <p:nvPr/>
        </p:nvSpPr>
        <p:spPr bwMode="auto">
          <a:xfrm>
            <a:off x="0" y="1371600"/>
            <a:ext cx="5105400"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Char char="•"/>
            </a:pPr>
            <a:r>
              <a:rPr lang="en-US" altLang="en-US" sz="2800" dirty="0">
                <a:solidFill>
                  <a:schemeClr val="bg1"/>
                </a:solidFill>
                <a:latin typeface="+mj-lt"/>
              </a:rPr>
              <a:t>Tax district includes 5 counties</a:t>
            </a:r>
          </a:p>
        </p:txBody>
      </p:sp>
      <p:pic>
        <p:nvPicPr>
          <p:cNvPr id="17421" name="Picture 16" descr="squires castle at cleveland metroparks"/>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286000" y="3962400"/>
            <a:ext cx="3200400" cy="2103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22" name="Rectangle 17"/>
          <p:cNvSpPr>
            <a:spLocks noChangeArrowheads="1"/>
          </p:cNvSpPr>
          <p:nvPr/>
        </p:nvSpPr>
        <p:spPr bwMode="auto">
          <a:xfrm>
            <a:off x="5486400" y="5653088"/>
            <a:ext cx="1401763"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400" i="1" dirty="0"/>
              <a:t>Squires Castle</a:t>
            </a:r>
            <a:r>
              <a:rPr lang="en-US" altLang="en-US" dirty="0"/>
              <a:t> </a:t>
            </a:r>
          </a:p>
        </p:txBody>
      </p:sp>
    </p:spTree>
    <p:extLst>
      <p:ext uri="{BB962C8B-B14F-4D97-AF65-F5344CB8AC3E}">
        <p14:creationId xmlns:p14="http://schemas.microsoft.com/office/powerpoint/2010/main" val="30246127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0" name="Picture 5" descr="ULI_mark_logotype_377"/>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28600" y="6367463"/>
            <a:ext cx="1447800"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1" name="Rectangle 2"/>
          <p:cNvSpPr>
            <a:spLocks noChangeArrowheads="1"/>
          </p:cNvSpPr>
          <p:nvPr/>
        </p:nvSpPr>
        <p:spPr bwMode="auto">
          <a:xfrm>
            <a:off x="0" y="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dirty="0"/>
          </a:p>
        </p:txBody>
      </p:sp>
      <p:sp>
        <p:nvSpPr>
          <p:cNvPr id="19462" name="Rectangle 13"/>
          <p:cNvSpPr>
            <a:spLocks noChangeArrowheads="1"/>
          </p:cNvSpPr>
          <p:nvPr/>
        </p:nvSpPr>
        <p:spPr bwMode="auto">
          <a:xfrm>
            <a:off x="0" y="381000"/>
            <a:ext cx="9144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endParaRPr lang="en-US" altLang="en-US" sz="3600" dirty="0">
              <a:latin typeface="Lucida Bright" panose="02040602050505020304" pitchFamily="18" charset="0"/>
            </a:endParaRPr>
          </a:p>
        </p:txBody>
      </p:sp>
      <p:sp>
        <p:nvSpPr>
          <p:cNvPr id="19463" name="Rectangle 8"/>
          <p:cNvSpPr>
            <a:spLocks noChangeArrowheads="1"/>
          </p:cNvSpPr>
          <p:nvPr/>
        </p:nvSpPr>
        <p:spPr bwMode="auto">
          <a:xfrm>
            <a:off x="488950" y="45720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3600" dirty="0">
                <a:solidFill>
                  <a:schemeClr val="bg1"/>
                </a:solidFill>
                <a:latin typeface="+mj-lt"/>
              </a:rPr>
              <a:t>Allegheny County/ Pittsburgh</a:t>
            </a:r>
            <a:br>
              <a:rPr lang="en-US" altLang="en-US" sz="3600" dirty="0">
                <a:solidFill>
                  <a:schemeClr val="bg1"/>
                </a:solidFill>
                <a:latin typeface="+mj-lt"/>
              </a:rPr>
            </a:br>
            <a:r>
              <a:rPr lang="en-US" altLang="en-US" sz="3600" i="1" dirty="0">
                <a:solidFill>
                  <a:schemeClr val="bg1"/>
                </a:solidFill>
                <a:latin typeface="+mj-lt"/>
              </a:rPr>
              <a:t>Regional Asset District</a:t>
            </a:r>
          </a:p>
        </p:txBody>
      </p:sp>
      <p:sp>
        <p:nvSpPr>
          <p:cNvPr id="19464" name="Rectangle 9"/>
          <p:cNvSpPr>
            <a:spLocks noChangeArrowheads="1"/>
          </p:cNvSpPr>
          <p:nvPr/>
        </p:nvSpPr>
        <p:spPr bwMode="auto">
          <a:xfrm>
            <a:off x="-63719" y="1593850"/>
            <a:ext cx="7410450" cy="442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spcBef>
                <a:spcPct val="20000"/>
              </a:spcBef>
              <a:buFontTx/>
              <a:buChar char="•"/>
            </a:pPr>
            <a:r>
              <a:rPr lang="en-US" altLang="en-US" sz="3200" dirty="0">
                <a:solidFill>
                  <a:schemeClr val="bg1"/>
                </a:solidFill>
                <a:latin typeface="+mj-lt"/>
              </a:rPr>
              <a:t>Regional Asset sales tax .5%</a:t>
            </a:r>
          </a:p>
          <a:p>
            <a:pPr>
              <a:spcBef>
                <a:spcPct val="20000"/>
              </a:spcBef>
              <a:buFontTx/>
              <a:buChar char="•"/>
            </a:pPr>
            <a:r>
              <a:rPr lang="en-US" altLang="en-US" sz="3200" dirty="0">
                <a:solidFill>
                  <a:schemeClr val="bg1"/>
                </a:solidFill>
                <a:latin typeface="+mj-lt"/>
              </a:rPr>
              <a:t>Used for regional amenities</a:t>
            </a:r>
          </a:p>
        </p:txBody>
      </p:sp>
      <p:pic>
        <p:nvPicPr>
          <p:cNvPr id="19465" name="Picture 10" descr="93-588-03"/>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6200" y="4343400"/>
            <a:ext cx="381000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6" name="Text Box 11"/>
          <p:cNvSpPr txBox="1">
            <a:spLocks noChangeArrowheads="1"/>
          </p:cNvSpPr>
          <p:nvPr/>
        </p:nvSpPr>
        <p:spPr bwMode="auto">
          <a:xfrm>
            <a:off x="0" y="3962400"/>
            <a:ext cx="25908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altLang="en-US" sz="1400" i="1" dirty="0"/>
              <a:t>Pittsburgh Zoo</a:t>
            </a:r>
          </a:p>
        </p:txBody>
      </p:sp>
      <p:pic>
        <p:nvPicPr>
          <p:cNvPr id="19467" name="Picture 12" descr="Heinz_Field"/>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3386138" y="2743200"/>
            <a:ext cx="3505200" cy="281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8" name="Text Box 13"/>
          <p:cNvSpPr txBox="1">
            <a:spLocks noChangeArrowheads="1"/>
          </p:cNvSpPr>
          <p:nvPr/>
        </p:nvSpPr>
        <p:spPr bwMode="auto">
          <a:xfrm>
            <a:off x="5334000" y="2667000"/>
            <a:ext cx="25908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spcBef>
                <a:spcPct val="50000"/>
              </a:spcBef>
            </a:pPr>
            <a:r>
              <a:rPr lang="en-US" altLang="en-US" sz="1400" i="1" dirty="0"/>
              <a:t>Heinz Field</a:t>
            </a:r>
          </a:p>
        </p:txBody>
      </p:sp>
      <p:pic>
        <p:nvPicPr>
          <p:cNvPr id="19469" name="Picture 14" descr="DLLCC"/>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5443538" y="4906963"/>
            <a:ext cx="3700462" cy="2027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70" name="Text Box 15"/>
          <p:cNvSpPr txBox="1">
            <a:spLocks noChangeArrowheads="1"/>
          </p:cNvSpPr>
          <p:nvPr/>
        </p:nvSpPr>
        <p:spPr bwMode="auto">
          <a:xfrm>
            <a:off x="5486400" y="4876800"/>
            <a:ext cx="36576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altLang="en-US" sz="1400" i="1" dirty="0"/>
              <a:t>David L. Lawrence Convention Center</a:t>
            </a:r>
          </a:p>
        </p:txBody>
      </p:sp>
    </p:spTree>
    <p:extLst>
      <p:ext uri="{BB962C8B-B14F-4D97-AF65-F5344CB8AC3E}">
        <p14:creationId xmlns:p14="http://schemas.microsoft.com/office/powerpoint/2010/main" val="15559960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33400"/>
            <a:ext cx="9144000" cy="707886"/>
          </a:xfrm>
          <a:prstGeom prst="rect">
            <a:avLst/>
          </a:prstGeom>
          <a:noFill/>
        </p:spPr>
        <p:txBody>
          <a:bodyPr wrap="square" rtlCol="0">
            <a:spAutoFit/>
          </a:bodyPr>
          <a:lstStyle/>
          <a:p>
            <a:pPr algn="ctr"/>
            <a:r>
              <a:rPr lang="en-US" sz="4000" dirty="0" smtClean="0">
                <a:solidFill>
                  <a:schemeClr val="bg1"/>
                </a:solidFill>
                <a:latin typeface="+mj-lt"/>
              </a:rPr>
              <a:t>Historic Preservation</a:t>
            </a:r>
            <a:endParaRPr lang="en-US" sz="4000" dirty="0">
              <a:solidFill>
                <a:schemeClr val="bg1"/>
              </a:solidFill>
              <a:latin typeface="+mj-lt"/>
            </a:endParaRPr>
          </a:p>
        </p:txBody>
      </p:sp>
      <p:pic>
        <p:nvPicPr>
          <p:cNvPr id="3" name="Picture 2" descr="http://aneverydayoccasion.com/wp-content/uploads/2013/08/photo3.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1020150" y="1241286"/>
            <a:ext cx="7103700" cy="4821023"/>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895600" y="6273225"/>
            <a:ext cx="6210300" cy="584775"/>
          </a:xfrm>
          <a:prstGeom prst="rect">
            <a:avLst/>
          </a:prstGeom>
        </p:spPr>
        <p:txBody>
          <a:bodyPr wrap="square">
            <a:spAutoFit/>
          </a:bodyPr>
          <a:lstStyle/>
          <a:p>
            <a:pPr lvl="0" algn="r"/>
            <a:r>
              <a:rPr lang="en-US" sz="3200" i="1" dirty="0">
                <a:solidFill>
                  <a:srgbClr val="3D3939"/>
                </a:solidFill>
                <a:latin typeface="Trebuchet MS"/>
              </a:rPr>
              <a:t>Charleston, South Carolina</a:t>
            </a:r>
          </a:p>
        </p:txBody>
      </p:sp>
    </p:spTree>
    <p:extLst>
      <p:ext uri="{BB962C8B-B14F-4D97-AF65-F5344CB8AC3E}">
        <p14:creationId xmlns:p14="http://schemas.microsoft.com/office/powerpoint/2010/main" val="5011102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800600" y="2057400"/>
            <a:ext cx="3463360" cy="2743200"/>
          </a:xfrm>
          <a:prstGeom prst="rect">
            <a:avLst/>
          </a:prstGeom>
        </p:spPr>
      </p:pic>
      <p:sp>
        <p:nvSpPr>
          <p:cNvPr id="4" name="TextBox 4"/>
          <p:cNvSpPr txBox="1"/>
          <p:nvPr/>
        </p:nvSpPr>
        <p:spPr>
          <a:xfrm>
            <a:off x="34834" y="838200"/>
            <a:ext cx="5527766" cy="584775"/>
          </a:xfrm>
          <a:prstGeom prst="rect">
            <a:avLst/>
          </a:prstGeom>
          <a:noFill/>
        </p:spPr>
        <p:txBody>
          <a:bodyPr wrap="square" rtlCol="0">
            <a:spAutoFit/>
          </a:bodyPr>
          <a:lstStyle>
            <a:defPPr>
              <a:defRPr lang="en-US"/>
            </a:defPPr>
            <a:lvl1pPr algn="l" rtl="0" eaLnBrk="0" fontAlgn="base" hangingPunct="0">
              <a:spcBef>
                <a:spcPct val="0"/>
              </a:spcBef>
              <a:spcAft>
                <a:spcPct val="0"/>
              </a:spcAft>
              <a:defRPr sz="2400" b="1" kern="1200">
                <a:solidFill>
                  <a:schemeClr val="tx1"/>
                </a:solidFill>
                <a:latin typeface="Times"/>
                <a:ea typeface="+mn-ea"/>
                <a:cs typeface="+mn-cs"/>
              </a:defRPr>
            </a:lvl1pPr>
            <a:lvl2pPr marL="457200" algn="l" rtl="0" eaLnBrk="0" fontAlgn="base" hangingPunct="0">
              <a:spcBef>
                <a:spcPct val="0"/>
              </a:spcBef>
              <a:spcAft>
                <a:spcPct val="0"/>
              </a:spcAft>
              <a:defRPr sz="2400" b="1" kern="1200">
                <a:solidFill>
                  <a:schemeClr val="tx1"/>
                </a:solidFill>
                <a:latin typeface="Times"/>
                <a:ea typeface="+mn-ea"/>
                <a:cs typeface="+mn-cs"/>
              </a:defRPr>
            </a:lvl2pPr>
            <a:lvl3pPr marL="914400" algn="l" rtl="0" eaLnBrk="0" fontAlgn="base" hangingPunct="0">
              <a:spcBef>
                <a:spcPct val="0"/>
              </a:spcBef>
              <a:spcAft>
                <a:spcPct val="0"/>
              </a:spcAft>
              <a:defRPr sz="2400" b="1" kern="1200">
                <a:solidFill>
                  <a:schemeClr val="tx1"/>
                </a:solidFill>
                <a:latin typeface="Times"/>
                <a:ea typeface="+mn-ea"/>
                <a:cs typeface="+mn-cs"/>
              </a:defRPr>
            </a:lvl3pPr>
            <a:lvl4pPr marL="1371600" algn="l" rtl="0" eaLnBrk="0" fontAlgn="base" hangingPunct="0">
              <a:spcBef>
                <a:spcPct val="0"/>
              </a:spcBef>
              <a:spcAft>
                <a:spcPct val="0"/>
              </a:spcAft>
              <a:defRPr sz="2400" b="1" kern="1200">
                <a:solidFill>
                  <a:schemeClr val="tx1"/>
                </a:solidFill>
                <a:latin typeface="Times"/>
                <a:ea typeface="+mn-ea"/>
                <a:cs typeface="+mn-cs"/>
              </a:defRPr>
            </a:lvl4pPr>
            <a:lvl5pPr marL="1828800" algn="l" rtl="0" eaLnBrk="0" fontAlgn="base" hangingPunct="0">
              <a:spcBef>
                <a:spcPct val="0"/>
              </a:spcBef>
              <a:spcAft>
                <a:spcPct val="0"/>
              </a:spcAft>
              <a:defRPr sz="2400" b="1" kern="1200">
                <a:solidFill>
                  <a:schemeClr val="tx1"/>
                </a:solidFill>
                <a:latin typeface="Times"/>
                <a:ea typeface="+mn-ea"/>
                <a:cs typeface="+mn-cs"/>
              </a:defRPr>
            </a:lvl5pPr>
            <a:lvl6pPr marL="2286000" algn="l" defTabSz="914400" rtl="0" eaLnBrk="1" latinLnBrk="0" hangingPunct="1">
              <a:defRPr sz="2400" b="1" kern="1200">
                <a:solidFill>
                  <a:schemeClr val="tx1"/>
                </a:solidFill>
                <a:latin typeface="Times"/>
                <a:ea typeface="+mn-ea"/>
                <a:cs typeface="+mn-cs"/>
              </a:defRPr>
            </a:lvl6pPr>
            <a:lvl7pPr marL="2743200" algn="l" defTabSz="914400" rtl="0" eaLnBrk="1" latinLnBrk="0" hangingPunct="1">
              <a:defRPr sz="2400" b="1" kern="1200">
                <a:solidFill>
                  <a:schemeClr val="tx1"/>
                </a:solidFill>
                <a:latin typeface="Times"/>
                <a:ea typeface="+mn-ea"/>
                <a:cs typeface="+mn-cs"/>
              </a:defRPr>
            </a:lvl7pPr>
            <a:lvl8pPr marL="3200400" algn="l" defTabSz="914400" rtl="0" eaLnBrk="1" latinLnBrk="0" hangingPunct="1">
              <a:defRPr sz="2400" b="1" kern="1200">
                <a:solidFill>
                  <a:schemeClr val="tx1"/>
                </a:solidFill>
                <a:latin typeface="Times"/>
                <a:ea typeface="+mn-ea"/>
                <a:cs typeface="+mn-cs"/>
              </a:defRPr>
            </a:lvl8pPr>
            <a:lvl9pPr marL="3657600" algn="l" defTabSz="914400" rtl="0" eaLnBrk="1" latinLnBrk="0" hangingPunct="1">
              <a:defRPr sz="2400" b="1" kern="1200">
                <a:solidFill>
                  <a:schemeClr val="tx1"/>
                </a:solidFill>
                <a:latin typeface="Times"/>
                <a:ea typeface="+mn-ea"/>
                <a:cs typeface="+mn-cs"/>
              </a:defRPr>
            </a:lvl9pPr>
          </a:lstStyle>
          <a:p>
            <a:pPr algn="ctr"/>
            <a:r>
              <a:rPr lang="en-US" sz="3200" dirty="0">
                <a:solidFill>
                  <a:srgbClr val="3D3939"/>
                </a:solidFill>
                <a:latin typeface="Trebuchet MS"/>
                <a:cs typeface="Arial" panose="020B0604020202020204" pitchFamily="34" charset="0"/>
              </a:rPr>
              <a:t>Greenville, </a:t>
            </a:r>
            <a:r>
              <a:rPr lang="en-US" sz="3200" dirty="0" smtClean="0">
                <a:solidFill>
                  <a:srgbClr val="3D3939"/>
                </a:solidFill>
                <a:latin typeface="Trebuchet MS"/>
                <a:cs typeface="Arial" panose="020B0604020202020204" pitchFamily="34" charset="0"/>
              </a:rPr>
              <a:t>South Carolina </a:t>
            </a:r>
            <a:endParaRPr lang="en-US" sz="3200" dirty="0">
              <a:solidFill>
                <a:srgbClr val="3D3939"/>
              </a:solidFill>
              <a:latin typeface="Trebuchet MS"/>
              <a:cs typeface="Arial" panose="020B0604020202020204" pitchFamily="34" charset="0"/>
            </a:endParaRPr>
          </a:p>
        </p:txBody>
      </p:sp>
      <p:pic>
        <p:nvPicPr>
          <p:cNvPr id="5" name="Picture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85800" y="2057400"/>
            <a:ext cx="3314700" cy="2743200"/>
          </a:xfrm>
          <a:prstGeom prst="rect">
            <a:avLst/>
          </a:prstGeom>
        </p:spPr>
      </p:pic>
      <p:sp>
        <p:nvSpPr>
          <p:cNvPr id="6" name="TextBox 5"/>
          <p:cNvSpPr txBox="1"/>
          <p:nvPr/>
        </p:nvSpPr>
        <p:spPr>
          <a:xfrm>
            <a:off x="1295400" y="4876800"/>
            <a:ext cx="6248400" cy="646331"/>
          </a:xfrm>
          <a:prstGeom prst="rect">
            <a:avLst/>
          </a:prstGeom>
          <a:noFill/>
        </p:spPr>
        <p:txBody>
          <a:bodyPr wrap="square" rtlCol="0">
            <a:spAutoFit/>
          </a:bodyPr>
          <a:lstStyle/>
          <a:p>
            <a:pPr algn="ctr"/>
            <a:r>
              <a:rPr lang="en-US" sz="3600" dirty="0" smtClean="0">
                <a:solidFill>
                  <a:srgbClr val="3D3939"/>
                </a:solidFill>
                <a:latin typeface="Trebuchet MS"/>
              </a:rPr>
              <a:t>Before and After</a:t>
            </a:r>
            <a:endParaRPr lang="en-US" sz="3600" dirty="0">
              <a:solidFill>
                <a:srgbClr val="3D3939"/>
              </a:solidFill>
              <a:latin typeface="Trebuchet MS"/>
            </a:endParaRPr>
          </a:p>
        </p:txBody>
      </p:sp>
    </p:spTree>
    <p:extLst>
      <p:ext uri="{BB962C8B-B14F-4D97-AF65-F5344CB8AC3E}">
        <p14:creationId xmlns:p14="http://schemas.microsoft.com/office/powerpoint/2010/main" val="38332630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2" name="Rectangle 2"/>
          <p:cNvSpPr txBox="1">
            <a:spLocks noChangeArrowheads="1"/>
          </p:cNvSpPr>
          <p:nvPr/>
        </p:nvSpPr>
        <p:spPr bwMode="auto">
          <a:xfrm>
            <a:off x="-16042" y="651668"/>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en-US" sz="6000" b="1" dirty="0">
                <a:solidFill>
                  <a:schemeClr val="bg1"/>
                </a:solidFill>
                <a:latin typeface="+mj-lt"/>
                <a:cs typeface="+mn-cs"/>
              </a:rPr>
              <a:t>Research Triangle</a:t>
            </a:r>
          </a:p>
        </p:txBody>
      </p:sp>
      <p:sp>
        <p:nvSpPr>
          <p:cNvPr id="19463" name="Content Placeholder 2"/>
          <p:cNvSpPr txBox="1">
            <a:spLocks/>
          </p:cNvSpPr>
          <p:nvPr/>
        </p:nvSpPr>
        <p:spPr bwMode="auto">
          <a:xfrm>
            <a:off x="28573" y="2161214"/>
            <a:ext cx="4130677"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457200" indent="-457200" eaLnBrk="1" hangingPunct="1">
              <a:buFont typeface="Arial" panose="020B0604020202020204" pitchFamily="34" charset="0"/>
              <a:buChar char="•"/>
            </a:pPr>
            <a:r>
              <a:rPr lang="en-US" sz="2400" dirty="0">
                <a:solidFill>
                  <a:schemeClr val="bg1"/>
                </a:solidFill>
                <a:latin typeface="+mj-lt"/>
                <a:cs typeface="+mn-cs"/>
              </a:rPr>
              <a:t>L</a:t>
            </a:r>
            <a:r>
              <a:rPr lang="en-US" sz="2400" dirty="0" smtClean="0">
                <a:solidFill>
                  <a:schemeClr val="bg1"/>
                </a:solidFill>
                <a:latin typeface="+mj-lt"/>
                <a:cs typeface="+mn-cs"/>
              </a:rPr>
              <a:t>argest </a:t>
            </a:r>
            <a:r>
              <a:rPr lang="en-US" sz="2400" dirty="0">
                <a:solidFill>
                  <a:schemeClr val="bg1"/>
                </a:solidFill>
                <a:latin typeface="+mj-lt"/>
                <a:cs typeface="+mn-cs"/>
              </a:rPr>
              <a:t>high-tech research park in North </a:t>
            </a:r>
            <a:r>
              <a:rPr lang="en-US" sz="2400" dirty="0" smtClean="0">
                <a:solidFill>
                  <a:schemeClr val="bg1"/>
                </a:solidFill>
                <a:latin typeface="+mj-lt"/>
                <a:cs typeface="+mn-cs"/>
              </a:rPr>
              <a:t>America</a:t>
            </a:r>
          </a:p>
          <a:p>
            <a:pPr eaLnBrk="1" hangingPunct="1"/>
            <a:endParaRPr lang="en-US" sz="2400" dirty="0" smtClean="0">
              <a:solidFill>
                <a:schemeClr val="bg1"/>
              </a:solidFill>
              <a:latin typeface="+mj-lt"/>
              <a:cs typeface="+mn-cs"/>
            </a:endParaRPr>
          </a:p>
          <a:p>
            <a:pPr marL="457200" indent="-457200" eaLnBrk="1" hangingPunct="1">
              <a:buFont typeface="Arial" panose="020B0604020202020204" pitchFamily="34" charset="0"/>
              <a:buChar char="•"/>
            </a:pPr>
            <a:r>
              <a:rPr lang="en-US" sz="2400" dirty="0" smtClean="0">
                <a:solidFill>
                  <a:schemeClr val="bg1"/>
                </a:solidFill>
                <a:latin typeface="+mj-lt"/>
                <a:cs typeface="+mn-cs"/>
              </a:rPr>
              <a:t>20 </a:t>
            </a:r>
            <a:r>
              <a:rPr lang="en-US" sz="2400" dirty="0">
                <a:solidFill>
                  <a:schemeClr val="bg1"/>
                </a:solidFill>
                <a:latin typeface="+mj-lt"/>
                <a:cs typeface="+mn-cs"/>
              </a:rPr>
              <a:t>million sq. ft. of developed </a:t>
            </a:r>
            <a:r>
              <a:rPr lang="en-US" sz="2400" dirty="0" smtClean="0">
                <a:solidFill>
                  <a:schemeClr val="bg1"/>
                </a:solidFill>
                <a:latin typeface="+mj-lt"/>
                <a:cs typeface="+mn-cs"/>
              </a:rPr>
              <a:t>space</a:t>
            </a:r>
          </a:p>
          <a:p>
            <a:pPr eaLnBrk="1" hangingPunct="1"/>
            <a:endParaRPr lang="en-US" sz="2400" dirty="0" smtClean="0">
              <a:solidFill>
                <a:schemeClr val="bg1"/>
              </a:solidFill>
              <a:latin typeface="+mj-lt"/>
              <a:cs typeface="+mn-cs"/>
            </a:endParaRPr>
          </a:p>
          <a:p>
            <a:pPr marL="457200" indent="-457200" eaLnBrk="1" hangingPunct="1">
              <a:buFont typeface="Arial" panose="020B0604020202020204" pitchFamily="34" charset="0"/>
              <a:buChar char="•"/>
            </a:pPr>
            <a:r>
              <a:rPr lang="en-US" sz="2400" dirty="0">
                <a:solidFill>
                  <a:schemeClr val="bg1"/>
                </a:solidFill>
                <a:latin typeface="+mj-lt"/>
                <a:cs typeface="+mn-cs"/>
              </a:rPr>
              <a:t>H</a:t>
            </a:r>
            <a:r>
              <a:rPr lang="en-US" sz="2400" dirty="0" smtClean="0">
                <a:solidFill>
                  <a:schemeClr val="bg1"/>
                </a:solidFill>
                <a:latin typeface="+mj-lt"/>
                <a:cs typeface="+mn-cs"/>
              </a:rPr>
              <a:t>ome </a:t>
            </a:r>
            <a:r>
              <a:rPr lang="en-US" sz="2400" dirty="0">
                <a:solidFill>
                  <a:schemeClr val="bg1"/>
                </a:solidFill>
                <a:latin typeface="+mj-lt"/>
                <a:cs typeface="+mn-cs"/>
              </a:rPr>
              <a:t>to 157 </a:t>
            </a:r>
            <a:r>
              <a:rPr lang="en-US" sz="2400" dirty="0" smtClean="0">
                <a:solidFill>
                  <a:schemeClr val="bg1"/>
                </a:solidFill>
                <a:latin typeface="+mj-lt"/>
                <a:cs typeface="+mn-cs"/>
              </a:rPr>
              <a:t>companies</a:t>
            </a:r>
          </a:p>
          <a:p>
            <a:pPr eaLnBrk="1" hangingPunct="1"/>
            <a:endParaRPr lang="en-US" sz="2400" dirty="0" smtClean="0">
              <a:solidFill>
                <a:schemeClr val="bg1"/>
              </a:solidFill>
              <a:latin typeface="+mj-lt"/>
              <a:cs typeface="+mn-cs"/>
            </a:endParaRPr>
          </a:p>
          <a:p>
            <a:pPr marL="457200" indent="-457200" eaLnBrk="1" hangingPunct="1">
              <a:buFont typeface="Arial" panose="020B0604020202020204" pitchFamily="34" charset="0"/>
              <a:buChar char="•"/>
            </a:pPr>
            <a:r>
              <a:rPr lang="en-US" sz="2400" dirty="0" smtClean="0">
                <a:solidFill>
                  <a:schemeClr val="bg1"/>
                </a:solidFill>
                <a:latin typeface="+mj-lt"/>
                <a:cs typeface="+mn-cs"/>
              </a:rPr>
              <a:t>Employs </a:t>
            </a:r>
            <a:r>
              <a:rPr lang="en-US" sz="2400" dirty="0">
                <a:solidFill>
                  <a:schemeClr val="bg1"/>
                </a:solidFill>
                <a:latin typeface="+mj-lt"/>
                <a:cs typeface="+mn-cs"/>
              </a:rPr>
              <a:t>39,000 </a:t>
            </a:r>
            <a:r>
              <a:rPr lang="en-US" sz="2400" dirty="0" smtClean="0">
                <a:solidFill>
                  <a:schemeClr val="bg1"/>
                </a:solidFill>
                <a:latin typeface="+mj-lt"/>
                <a:cs typeface="+mn-cs"/>
              </a:rPr>
              <a:t>people </a:t>
            </a:r>
            <a:endParaRPr lang="en-US" sz="2400" dirty="0">
              <a:solidFill>
                <a:schemeClr val="bg1"/>
              </a:solidFill>
              <a:latin typeface="+mj-lt"/>
              <a:cs typeface="+mn-cs"/>
            </a:endParaRPr>
          </a:p>
        </p:txBody>
      </p:sp>
      <p:pic>
        <p:nvPicPr>
          <p:cNvPr id="19464" name="Picture 2" descr="Description: http://media.businessreport.com/media/img/photos/2008/10/20/Research_Triangle_Park.vu.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974933" y="2175668"/>
            <a:ext cx="5153025"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4159250" y="6249193"/>
            <a:ext cx="4984750" cy="584775"/>
          </a:xfrm>
          <a:prstGeom prst="rect">
            <a:avLst/>
          </a:prstGeom>
        </p:spPr>
        <p:txBody>
          <a:bodyPr wrap="square">
            <a:spAutoFit/>
          </a:bodyPr>
          <a:lstStyle/>
          <a:p>
            <a:pPr lvl="0" algn="r"/>
            <a:endParaRPr lang="en-US" sz="3200" i="1" dirty="0">
              <a:solidFill>
                <a:srgbClr val="3D3939"/>
              </a:solidFill>
              <a:latin typeface="Trebuchet MS"/>
            </a:endParaRPr>
          </a:p>
        </p:txBody>
      </p:sp>
    </p:spTree>
    <p:extLst>
      <p:ext uri="{BB962C8B-B14F-4D97-AF65-F5344CB8AC3E}">
        <p14:creationId xmlns:p14="http://schemas.microsoft.com/office/powerpoint/2010/main" val="29975642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www.pittsburghpatrika.com/wp-content/uploads/2010/02/pittsburgh2.gif"/>
          <p:cNvPicPr>
            <a:picLocks noChangeAspect="1" noChangeArrowheads="1"/>
          </p:cNvPicPr>
          <p:nvPr/>
        </p:nvPicPr>
        <p:blipFill>
          <a:blip r:embed="rId3" cstate="screen">
            <a:extLst>
              <a:ext uri="{28A0092B-C50C-407E-A947-70E740481C1C}">
                <a14:useLocalDpi xmlns:a14="http://schemas.microsoft.com/office/drawing/2010/main"/>
              </a:ext>
            </a:extLst>
          </a:blip>
          <a:srcRect r="5058"/>
          <a:stretch>
            <a:fillRect/>
          </a:stretch>
        </p:blipFill>
        <p:spPr bwMode="auto">
          <a:xfrm>
            <a:off x="-76200" y="0"/>
            <a:ext cx="9220200" cy="693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txBox="1">
            <a:spLocks noChangeArrowheads="1"/>
          </p:cNvSpPr>
          <p:nvPr/>
        </p:nvSpPr>
        <p:spPr>
          <a:xfrm>
            <a:off x="-81888" y="-152400"/>
            <a:ext cx="9225887" cy="1143000"/>
          </a:xfrm>
          <a:prstGeom prst="rect">
            <a:avLst/>
          </a:prstGeom>
        </p:spPr>
        <p:txBody>
          <a:bodyPr/>
          <a:lstStyle/>
          <a:p>
            <a:pPr algn="ctr">
              <a:defRPr/>
            </a:pPr>
            <a:r>
              <a:rPr lang="en-US" sz="6000" kern="0" dirty="0" smtClean="0">
                <a:solidFill>
                  <a:schemeClr val="bg1"/>
                </a:solidFill>
                <a:latin typeface="Lucida Bright" pitchFamily="18" charset="0"/>
                <a:ea typeface="+mj-ea"/>
                <a:cs typeface="+mj-cs"/>
              </a:rPr>
              <a:t>   Pittsburgh</a:t>
            </a:r>
            <a:endParaRPr lang="en-US" sz="6000" kern="0" dirty="0">
              <a:solidFill>
                <a:schemeClr val="bg1"/>
              </a:solidFill>
              <a:latin typeface="Lucida Bright" pitchFamily="18" charset="0"/>
              <a:ea typeface="+mj-ea"/>
              <a:cs typeface="+mj-cs"/>
            </a:endParaRPr>
          </a:p>
        </p:txBody>
      </p:sp>
    </p:spTree>
    <p:extLst>
      <p:ext uri="{BB962C8B-B14F-4D97-AF65-F5344CB8AC3E}">
        <p14:creationId xmlns:p14="http://schemas.microsoft.com/office/powerpoint/2010/main" val="1079581624"/>
      </p:ext>
    </p:extLst>
  </p:cSld>
  <p:clrMapOvr>
    <a:masterClrMapping/>
  </p:clrMapOvr>
  <p:transition>
    <p:zoom dir="in"/>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txBox="1">
            <a:spLocks noChangeArrowheads="1"/>
          </p:cNvSpPr>
          <p:nvPr/>
        </p:nvSpPr>
        <p:spPr>
          <a:xfrm>
            <a:off x="457200" y="381000"/>
            <a:ext cx="8229600" cy="1143000"/>
          </a:xfrm>
          <a:prstGeom prst="rect">
            <a:avLst/>
          </a:prstGeom>
        </p:spPr>
        <p:txBody>
          <a:bodyPr/>
          <a:lstStyle/>
          <a:p>
            <a:pPr algn="ctr" eaLnBrk="0" hangingPunct="0">
              <a:defRPr/>
            </a:pPr>
            <a:r>
              <a:rPr lang="en-US" sz="4400" kern="0" dirty="0">
                <a:solidFill>
                  <a:schemeClr val="bg1"/>
                </a:solidFill>
                <a:latin typeface="+mj-lt"/>
                <a:ea typeface="+mj-ea"/>
                <a:cs typeface="+mj-cs"/>
              </a:rPr>
              <a:t>Transforming Pittsburgh</a:t>
            </a:r>
          </a:p>
        </p:txBody>
      </p:sp>
      <p:sp>
        <p:nvSpPr>
          <p:cNvPr id="27655" name="Rectangle 3"/>
          <p:cNvSpPr>
            <a:spLocks noChangeArrowheads="1"/>
          </p:cNvSpPr>
          <p:nvPr/>
        </p:nvSpPr>
        <p:spPr bwMode="auto">
          <a:xfrm>
            <a:off x="0" y="5336722"/>
            <a:ext cx="91440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spAutoFit/>
          </a:bodyPr>
          <a:lstStyle/>
          <a:p>
            <a:pPr eaLnBrk="0" hangingPunct="0"/>
            <a:r>
              <a:rPr lang="en-US" dirty="0">
                <a:latin typeface="Lucida Bright" pitchFamily="18" charset="0"/>
              </a:rPr>
              <a:t>“</a:t>
            </a:r>
            <a:r>
              <a:rPr lang="en-US" dirty="0">
                <a:solidFill>
                  <a:schemeClr val="bg1"/>
                </a:solidFill>
                <a:latin typeface="+mj-lt"/>
              </a:rPr>
              <a:t>Deindustrialization in Pittsburgh was a protracted and painful experience. Yet it set the stage for an economy that is the envy of many recession-plagued communities…”</a:t>
            </a:r>
          </a:p>
          <a:p>
            <a:pPr eaLnBrk="0" hangingPunct="0"/>
            <a:r>
              <a:rPr lang="en-US" dirty="0">
                <a:solidFill>
                  <a:schemeClr val="bg1"/>
                </a:solidFill>
                <a:latin typeface="+mj-lt"/>
              </a:rPr>
              <a:t>					-</a:t>
            </a:r>
            <a:r>
              <a:rPr lang="en-US" i="1" dirty="0">
                <a:solidFill>
                  <a:schemeClr val="bg1"/>
                </a:solidFill>
                <a:latin typeface="+mj-lt"/>
              </a:rPr>
              <a:t>New York Times</a:t>
            </a:r>
            <a:r>
              <a:rPr lang="en-US" dirty="0">
                <a:solidFill>
                  <a:schemeClr val="bg1"/>
                </a:solidFill>
                <a:latin typeface="+mj-lt"/>
              </a:rPr>
              <a:t>, 01/07/2009</a:t>
            </a:r>
          </a:p>
        </p:txBody>
      </p:sp>
      <p:sp>
        <p:nvSpPr>
          <p:cNvPr id="9" name="Rectangle 4"/>
          <p:cNvSpPr>
            <a:spLocks noChangeArrowheads="1"/>
          </p:cNvSpPr>
          <p:nvPr/>
        </p:nvSpPr>
        <p:spPr bwMode="auto">
          <a:xfrm>
            <a:off x="0" y="1161871"/>
            <a:ext cx="9144000" cy="1200329"/>
          </a:xfrm>
          <a:prstGeom prst="rect">
            <a:avLst/>
          </a:prstGeom>
          <a:noFill/>
          <a:ln w="9525">
            <a:noFill/>
            <a:miter lim="800000"/>
            <a:headEnd/>
            <a:tailEnd/>
          </a:ln>
          <a:effectLst/>
        </p:spPr>
        <p:txBody>
          <a:bodyPr anchor="ctr">
            <a:spAutoFit/>
          </a:bodyPr>
          <a:lstStyle/>
          <a:p>
            <a:pPr eaLnBrk="0" hangingPunct="0">
              <a:defRPr/>
            </a:pPr>
            <a:r>
              <a:rPr lang="en-US" dirty="0">
                <a:solidFill>
                  <a:schemeClr val="bg1"/>
                </a:solidFill>
                <a:latin typeface="+mj-lt"/>
              </a:rPr>
              <a:t>“Pittsburgh is certainly not going to escape a national recession. But it can provide lessons for how to survive it: invest in knowledge, compete globally, rewrite the old rules of business.</a:t>
            </a:r>
            <a:r>
              <a:rPr lang="en-US" b="1" dirty="0">
                <a:solidFill>
                  <a:schemeClr val="bg1"/>
                </a:solidFill>
                <a:effectLst>
                  <a:outerShdw blurRad="38100" dist="38100" dir="2700000" algn="tl">
                    <a:srgbClr val="C0C0C0"/>
                  </a:outerShdw>
                </a:effectLst>
                <a:latin typeface="+mj-lt"/>
              </a:rPr>
              <a:t>” </a:t>
            </a:r>
            <a:r>
              <a:rPr lang="en-US" dirty="0">
                <a:solidFill>
                  <a:schemeClr val="bg1"/>
                </a:solidFill>
                <a:latin typeface="+mj-lt"/>
              </a:rPr>
              <a:t>- </a:t>
            </a:r>
            <a:r>
              <a:rPr lang="en-US" i="1" dirty="0">
                <a:solidFill>
                  <a:schemeClr val="bg1"/>
                </a:solidFill>
                <a:latin typeface="+mj-lt"/>
              </a:rPr>
              <a:t>Time</a:t>
            </a:r>
            <a:r>
              <a:rPr lang="en-US" dirty="0">
                <a:solidFill>
                  <a:schemeClr val="bg1"/>
                </a:solidFill>
                <a:latin typeface="+mj-lt"/>
              </a:rPr>
              <a:t> Magazine </a:t>
            </a:r>
            <a:r>
              <a:rPr lang="en-US" b="1" dirty="0">
                <a:solidFill>
                  <a:schemeClr val="bg1"/>
                </a:solidFill>
                <a:latin typeface="+mj-lt"/>
              </a:rPr>
              <a:t>“</a:t>
            </a:r>
            <a:r>
              <a:rPr lang="en-US" b="1" i="1" dirty="0">
                <a:solidFill>
                  <a:schemeClr val="bg1"/>
                </a:solidFill>
                <a:latin typeface="+mj-lt"/>
              </a:rPr>
              <a:t>Finding One Economic Bright Spot on Main Street</a:t>
            </a:r>
            <a:r>
              <a:rPr lang="en-US" b="1" dirty="0">
                <a:solidFill>
                  <a:schemeClr val="bg1"/>
                </a:solidFill>
                <a:latin typeface="+mj-lt"/>
              </a:rPr>
              <a:t>”</a:t>
            </a:r>
            <a:r>
              <a:rPr lang="en-US" dirty="0">
                <a:solidFill>
                  <a:schemeClr val="bg1"/>
                </a:solidFill>
                <a:latin typeface="+mj-lt"/>
              </a:rPr>
              <a:t>, 10/09/2008</a:t>
            </a:r>
          </a:p>
        </p:txBody>
      </p:sp>
      <p:pic>
        <p:nvPicPr>
          <p:cNvPr id="27657" name="Picture 8" descr="goldentriangle1"/>
          <p:cNvPicPr>
            <a:picLocks noChangeAspect="1" noChangeArrowheads="1"/>
          </p:cNvPicPr>
          <p:nvPr/>
        </p:nvPicPr>
        <p:blipFill>
          <a:blip r:embed="rId3" cstate="screen">
            <a:lum bright="20000"/>
            <a:extLst>
              <a:ext uri="{28A0092B-C50C-407E-A947-70E740481C1C}">
                <a14:useLocalDpi xmlns:a14="http://schemas.microsoft.com/office/drawing/2010/main"/>
              </a:ext>
            </a:extLst>
          </a:blip>
          <a:srcRect/>
          <a:stretch>
            <a:fillRect/>
          </a:stretch>
        </p:blipFill>
        <p:spPr bwMode="auto">
          <a:xfrm>
            <a:off x="-9525" y="2514600"/>
            <a:ext cx="9144000" cy="305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54296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28291" y="1996273"/>
            <a:ext cx="8687417" cy="41230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0" y="685800"/>
            <a:ext cx="9144000" cy="707886"/>
          </a:xfrm>
          <a:prstGeom prst="rect">
            <a:avLst/>
          </a:prstGeom>
          <a:noFill/>
        </p:spPr>
        <p:txBody>
          <a:bodyPr wrap="square" rtlCol="0">
            <a:spAutoFit/>
          </a:bodyPr>
          <a:lstStyle/>
          <a:p>
            <a:pPr algn="ctr"/>
            <a:r>
              <a:rPr lang="en-US" sz="4000" dirty="0" smtClean="0">
                <a:solidFill>
                  <a:schemeClr val="bg1"/>
                </a:solidFill>
                <a:latin typeface="+mj-lt"/>
              </a:rPr>
              <a:t>Pittsburgh </a:t>
            </a:r>
            <a:r>
              <a:rPr lang="en-US" sz="4000" dirty="0" err="1" smtClean="0">
                <a:solidFill>
                  <a:schemeClr val="bg1"/>
                </a:solidFill>
                <a:latin typeface="+mj-lt"/>
              </a:rPr>
              <a:t>MSA</a:t>
            </a:r>
            <a:r>
              <a:rPr lang="en-US" sz="4000" dirty="0" smtClean="0">
                <a:solidFill>
                  <a:schemeClr val="bg1"/>
                </a:solidFill>
                <a:latin typeface="+mj-lt"/>
              </a:rPr>
              <a:t> Population, 1960-2020</a:t>
            </a:r>
            <a:endParaRPr lang="en-US" sz="4000" dirty="0">
              <a:solidFill>
                <a:schemeClr val="bg1"/>
              </a:solidFill>
              <a:latin typeface="+mj-lt"/>
            </a:endParaRPr>
          </a:p>
        </p:txBody>
      </p:sp>
      <p:sp>
        <p:nvSpPr>
          <p:cNvPr id="5" name="Rectangle 8"/>
          <p:cNvSpPr>
            <a:spLocks noChangeArrowheads="1"/>
          </p:cNvSpPr>
          <p:nvPr/>
        </p:nvSpPr>
        <p:spPr bwMode="auto">
          <a:xfrm>
            <a:off x="1555845" y="6542262"/>
            <a:ext cx="76200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r>
              <a:rPr lang="en-US" sz="1100" i="1" dirty="0">
                <a:solidFill>
                  <a:schemeClr val="bg1"/>
                </a:solidFill>
              </a:rPr>
              <a:t>Source: </a:t>
            </a:r>
            <a:r>
              <a:rPr lang="en-US" sz="1100" i="1" dirty="0" smtClean="0">
                <a:solidFill>
                  <a:schemeClr val="bg1"/>
                </a:solidFill>
              </a:rPr>
              <a:t>US Census Bureau</a:t>
            </a:r>
            <a:endParaRPr lang="en-US" sz="1400" i="1" dirty="0">
              <a:latin typeface="Lucida Bright" pitchFamily="18" charset="0"/>
            </a:endParaRPr>
          </a:p>
        </p:txBody>
      </p:sp>
    </p:spTree>
    <p:extLst>
      <p:ext uri="{BB962C8B-B14F-4D97-AF65-F5344CB8AC3E}">
        <p14:creationId xmlns:p14="http://schemas.microsoft.com/office/powerpoint/2010/main" val="17674261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2"/>
          <p:cNvSpPr>
            <a:spLocks noGrp="1" noChangeArrowheads="1"/>
          </p:cNvSpPr>
          <p:nvPr>
            <p:ph type="title" idx="4294967295"/>
          </p:nvPr>
        </p:nvSpPr>
        <p:spPr>
          <a:xfrm>
            <a:off x="17928" y="533400"/>
            <a:ext cx="9126071" cy="1143000"/>
          </a:xfrm>
          <a:prstGeom prst="rect">
            <a:avLst/>
          </a:prstGeom>
        </p:spPr>
        <p:txBody>
          <a:bodyPr>
            <a:normAutofit fontScale="90000"/>
          </a:bodyPr>
          <a:lstStyle/>
          <a:p>
            <a:pPr algn="ctr" eaLnBrk="1" fontAlgn="auto" hangingPunct="1">
              <a:lnSpc>
                <a:spcPct val="120000"/>
              </a:lnSpc>
              <a:spcAft>
                <a:spcPts val="0"/>
              </a:spcAft>
              <a:defRPr/>
            </a:pPr>
            <a:r>
              <a:rPr lang="en-US" sz="4000" dirty="0" smtClean="0">
                <a:solidFill>
                  <a:schemeClr val="bg1"/>
                </a:solidFill>
              </a:rPr>
              <a:t>The Collaborative Innovation Center at Carnegie Mellon</a:t>
            </a:r>
          </a:p>
        </p:txBody>
      </p:sp>
      <p:sp>
        <p:nvSpPr>
          <p:cNvPr id="39939" name="Rectangle 3"/>
          <p:cNvSpPr>
            <a:spLocks noGrp="1" noChangeArrowheads="1"/>
          </p:cNvSpPr>
          <p:nvPr>
            <p:ph type="body" sz="half" idx="4294967295"/>
          </p:nvPr>
        </p:nvSpPr>
        <p:spPr>
          <a:xfrm>
            <a:off x="0" y="1752600"/>
            <a:ext cx="5257800" cy="3657600"/>
          </a:xfrm>
          <a:prstGeom prst="rect">
            <a:avLst/>
          </a:prstGeom>
        </p:spPr>
        <p:txBody>
          <a:bodyPr/>
          <a:lstStyle/>
          <a:p>
            <a:pPr eaLnBrk="1" hangingPunct="1">
              <a:lnSpc>
                <a:spcPct val="80000"/>
              </a:lnSpc>
              <a:buFontTx/>
              <a:buNone/>
            </a:pPr>
            <a:r>
              <a:rPr lang="en-US" sz="2000" b="1" u="sng" dirty="0" smtClean="0">
                <a:solidFill>
                  <a:schemeClr val="bg1"/>
                </a:solidFill>
                <a:latin typeface="+mj-lt"/>
              </a:rPr>
              <a:t>JOBS </a:t>
            </a:r>
          </a:p>
          <a:p>
            <a:pPr eaLnBrk="1" hangingPunct="1">
              <a:lnSpc>
                <a:spcPct val="80000"/>
              </a:lnSpc>
              <a:buFontTx/>
              <a:buNone/>
            </a:pPr>
            <a:r>
              <a:rPr lang="en-US" sz="2000" dirty="0" smtClean="0">
                <a:solidFill>
                  <a:schemeClr val="bg1"/>
                </a:solidFill>
                <a:latin typeface="+mj-lt"/>
              </a:rPr>
              <a:t>To be Created: 489</a:t>
            </a:r>
          </a:p>
          <a:p>
            <a:pPr eaLnBrk="1" hangingPunct="1">
              <a:lnSpc>
                <a:spcPct val="80000"/>
              </a:lnSpc>
              <a:buFontTx/>
              <a:buNone/>
            </a:pPr>
            <a:endParaRPr lang="en-US" sz="2000" dirty="0" smtClean="0">
              <a:solidFill>
                <a:schemeClr val="bg1"/>
              </a:solidFill>
              <a:latin typeface="+mj-lt"/>
            </a:endParaRPr>
          </a:p>
          <a:p>
            <a:pPr eaLnBrk="1" hangingPunct="1">
              <a:lnSpc>
                <a:spcPct val="80000"/>
              </a:lnSpc>
              <a:buFontTx/>
              <a:buNone/>
            </a:pPr>
            <a:r>
              <a:rPr lang="en-US" sz="2000" b="1" u="sng" dirty="0" smtClean="0">
                <a:solidFill>
                  <a:schemeClr val="bg1"/>
                </a:solidFill>
                <a:latin typeface="+mj-lt"/>
              </a:rPr>
              <a:t>NEW PROPERTY TAXES</a:t>
            </a:r>
          </a:p>
          <a:p>
            <a:pPr eaLnBrk="1" hangingPunct="1">
              <a:lnSpc>
                <a:spcPct val="80000"/>
              </a:lnSpc>
              <a:buFontTx/>
              <a:buNone/>
            </a:pPr>
            <a:r>
              <a:rPr lang="en-US" sz="2000" dirty="0" smtClean="0">
                <a:solidFill>
                  <a:schemeClr val="bg1"/>
                </a:solidFill>
                <a:latin typeface="+mj-lt"/>
              </a:rPr>
              <a:t>Collected During TIF: $239,000</a:t>
            </a:r>
          </a:p>
          <a:p>
            <a:pPr eaLnBrk="1" hangingPunct="1">
              <a:lnSpc>
                <a:spcPct val="80000"/>
              </a:lnSpc>
              <a:buFontTx/>
              <a:buNone/>
            </a:pPr>
            <a:r>
              <a:rPr lang="en-US" sz="2000" dirty="0" smtClean="0">
                <a:solidFill>
                  <a:schemeClr val="bg1"/>
                </a:solidFill>
                <a:latin typeface="+mj-lt"/>
              </a:rPr>
              <a:t>Collected After Expiration: $598,000</a:t>
            </a:r>
          </a:p>
          <a:p>
            <a:pPr eaLnBrk="1" hangingPunct="1">
              <a:lnSpc>
                <a:spcPct val="80000"/>
              </a:lnSpc>
              <a:buFontTx/>
              <a:buNone/>
            </a:pPr>
            <a:endParaRPr lang="en-US" sz="2000" b="1" u="sng" dirty="0" smtClean="0">
              <a:solidFill>
                <a:schemeClr val="bg1"/>
              </a:solidFill>
              <a:latin typeface="+mj-lt"/>
            </a:endParaRPr>
          </a:p>
          <a:p>
            <a:pPr eaLnBrk="1" hangingPunct="1">
              <a:lnSpc>
                <a:spcPct val="80000"/>
              </a:lnSpc>
              <a:buFontTx/>
              <a:buNone/>
            </a:pPr>
            <a:r>
              <a:rPr lang="en-US" sz="2000" b="1" u="sng" dirty="0" smtClean="0">
                <a:solidFill>
                  <a:schemeClr val="bg1"/>
                </a:solidFill>
                <a:latin typeface="+mj-lt"/>
              </a:rPr>
              <a:t>SPURRED INVESTMENT</a:t>
            </a:r>
          </a:p>
          <a:p>
            <a:pPr eaLnBrk="1" hangingPunct="1">
              <a:lnSpc>
                <a:spcPct val="80000"/>
              </a:lnSpc>
              <a:buFontTx/>
              <a:buNone/>
            </a:pPr>
            <a:r>
              <a:rPr lang="en-US" sz="2000" dirty="0" smtClean="0">
                <a:solidFill>
                  <a:schemeClr val="bg1"/>
                </a:solidFill>
                <a:latin typeface="+mj-lt"/>
              </a:rPr>
              <a:t>$55 Million</a:t>
            </a:r>
          </a:p>
          <a:p>
            <a:pPr eaLnBrk="1" hangingPunct="1">
              <a:lnSpc>
                <a:spcPct val="80000"/>
              </a:lnSpc>
            </a:pPr>
            <a:endParaRPr lang="en-US" sz="2200" dirty="0" smtClean="0"/>
          </a:p>
          <a:p>
            <a:pPr eaLnBrk="1" hangingPunct="1">
              <a:lnSpc>
                <a:spcPct val="80000"/>
              </a:lnSpc>
            </a:pPr>
            <a:endParaRPr lang="en-US" sz="2200" dirty="0" smtClean="0"/>
          </a:p>
        </p:txBody>
      </p:sp>
      <p:sp>
        <p:nvSpPr>
          <p:cNvPr id="293892" name="Rectangle 4"/>
          <p:cNvSpPr>
            <a:spLocks noGrp="1" noChangeArrowheads="1"/>
          </p:cNvSpPr>
          <p:nvPr>
            <p:ph type="body" sz="half" idx="4294967295"/>
          </p:nvPr>
        </p:nvSpPr>
        <p:spPr>
          <a:xfrm>
            <a:off x="5334000" y="1928813"/>
            <a:ext cx="3810000" cy="4495800"/>
          </a:xfrm>
          <a:prstGeom prst="rect">
            <a:avLst/>
          </a:prstGeom>
        </p:spPr>
        <p:txBody>
          <a:bodyPr>
            <a:normAutofit lnSpcReduction="10000"/>
          </a:bodyPr>
          <a:lstStyle/>
          <a:p>
            <a:pPr marL="265176" indent="-265176" eaLnBrk="1" fontAlgn="auto" hangingPunct="1">
              <a:lnSpc>
                <a:spcPct val="120000"/>
              </a:lnSpc>
              <a:spcAft>
                <a:spcPts val="0"/>
              </a:spcAft>
              <a:buFontTx/>
              <a:buNone/>
              <a:defRPr/>
            </a:pPr>
            <a:r>
              <a:rPr lang="en-US" sz="1800" dirty="0" smtClean="0"/>
              <a:t>     </a:t>
            </a:r>
            <a:r>
              <a:rPr lang="en-US" sz="1800" dirty="0" smtClean="0">
                <a:solidFill>
                  <a:schemeClr val="bg1"/>
                </a:solidFill>
                <a:latin typeface="+mj-lt"/>
              </a:rPr>
              <a:t>State of the Art facility adjacent to Carnegie Mellon University that will:</a:t>
            </a:r>
          </a:p>
          <a:p>
            <a:pPr marL="265176" indent="-265176" eaLnBrk="1" fontAlgn="auto" hangingPunct="1">
              <a:lnSpc>
                <a:spcPct val="120000"/>
              </a:lnSpc>
              <a:spcAft>
                <a:spcPts val="0"/>
              </a:spcAft>
              <a:buFont typeface="Wingdings 2"/>
              <a:buChar char=""/>
              <a:defRPr/>
            </a:pPr>
            <a:endParaRPr lang="en-US" sz="1800" dirty="0" smtClean="0">
              <a:solidFill>
                <a:schemeClr val="bg1"/>
              </a:solidFill>
              <a:latin typeface="+mj-lt"/>
            </a:endParaRPr>
          </a:p>
          <a:p>
            <a:pPr marL="548640" lvl="1" indent="-201168" eaLnBrk="1" fontAlgn="auto" hangingPunct="1">
              <a:lnSpc>
                <a:spcPct val="120000"/>
              </a:lnSpc>
              <a:spcAft>
                <a:spcPts val="0"/>
              </a:spcAft>
              <a:buFont typeface="Verdana"/>
              <a:buChar char="◦"/>
              <a:defRPr/>
            </a:pPr>
            <a:r>
              <a:rPr lang="en-US" sz="1800" dirty="0" smtClean="0">
                <a:solidFill>
                  <a:schemeClr val="bg1"/>
                </a:solidFill>
                <a:latin typeface="+mj-lt"/>
              </a:rPr>
              <a:t>Attract Private technology firms to expand research and education collaborations  </a:t>
            </a:r>
          </a:p>
          <a:p>
            <a:pPr marL="548640" lvl="1" indent="-201168" eaLnBrk="1" fontAlgn="auto" hangingPunct="1">
              <a:lnSpc>
                <a:spcPct val="120000"/>
              </a:lnSpc>
              <a:spcAft>
                <a:spcPts val="0"/>
              </a:spcAft>
              <a:buFont typeface="Verdana"/>
              <a:buChar char="◦"/>
              <a:defRPr/>
            </a:pPr>
            <a:endParaRPr lang="en-US" sz="1800" dirty="0" smtClean="0">
              <a:solidFill>
                <a:schemeClr val="bg1"/>
              </a:solidFill>
              <a:latin typeface="+mj-lt"/>
            </a:endParaRPr>
          </a:p>
          <a:p>
            <a:pPr marL="548640" lvl="1" indent="-201168" eaLnBrk="1" fontAlgn="auto" hangingPunct="1">
              <a:lnSpc>
                <a:spcPct val="120000"/>
              </a:lnSpc>
              <a:spcAft>
                <a:spcPts val="0"/>
              </a:spcAft>
              <a:buFont typeface="Verdana"/>
              <a:buChar char="◦"/>
              <a:defRPr/>
            </a:pPr>
            <a:r>
              <a:rPr lang="en-US" sz="1800" dirty="0" smtClean="0">
                <a:solidFill>
                  <a:schemeClr val="bg1"/>
                </a:solidFill>
                <a:latin typeface="+mj-lt"/>
              </a:rPr>
              <a:t>Accelerate development of new technologies</a:t>
            </a:r>
          </a:p>
          <a:p>
            <a:pPr marL="548640" lvl="1" indent="-201168" eaLnBrk="1" fontAlgn="auto" hangingPunct="1">
              <a:lnSpc>
                <a:spcPct val="80000"/>
              </a:lnSpc>
              <a:spcAft>
                <a:spcPts val="0"/>
              </a:spcAft>
              <a:buFont typeface="Verdana"/>
              <a:buChar char="◦"/>
              <a:defRPr/>
            </a:pPr>
            <a:endParaRPr lang="en-US" sz="1800" dirty="0" smtClean="0">
              <a:solidFill>
                <a:schemeClr val="bg1"/>
              </a:solidFill>
              <a:latin typeface="+mj-lt"/>
            </a:endParaRPr>
          </a:p>
          <a:p>
            <a:pPr marL="548640" lvl="1" indent="-201168" eaLnBrk="1" fontAlgn="auto" hangingPunct="1">
              <a:lnSpc>
                <a:spcPct val="110000"/>
              </a:lnSpc>
              <a:spcAft>
                <a:spcPts val="0"/>
              </a:spcAft>
              <a:buFont typeface="Verdana"/>
              <a:buChar char="◦"/>
              <a:defRPr/>
            </a:pPr>
            <a:r>
              <a:rPr lang="en-US" sz="1800" dirty="0" smtClean="0">
                <a:solidFill>
                  <a:schemeClr val="bg1"/>
                </a:solidFill>
                <a:latin typeface="+mj-lt"/>
              </a:rPr>
              <a:t>Support growth of region's technology industry base</a:t>
            </a:r>
          </a:p>
          <a:p>
            <a:pPr marL="548640" lvl="1" indent="-201168" eaLnBrk="1" fontAlgn="auto" hangingPunct="1">
              <a:lnSpc>
                <a:spcPct val="80000"/>
              </a:lnSpc>
              <a:spcAft>
                <a:spcPts val="0"/>
              </a:spcAft>
              <a:buFont typeface="Verdana"/>
              <a:buChar char="◦"/>
              <a:defRPr/>
            </a:pPr>
            <a:endParaRPr lang="en-US" sz="2200" dirty="0" smtClean="0">
              <a:solidFill>
                <a:schemeClr val="bg1"/>
              </a:solidFill>
              <a:latin typeface="+mj-lt"/>
            </a:endParaRPr>
          </a:p>
        </p:txBody>
      </p:sp>
      <p:sp>
        <p:nvSpPr>
          <p:cNvPr id="39941" name="Rectangle 6"/>
          <p:cNvSpPr>
            <a:spLocks noChangeArrowheads="1"/>
          </p:cNvSpPr>
          <p:nvPr/>
        </p:nvSpPr>
        <p:spPr bwMode="auto">
          <a:xfrm>
            <a:off x="4044950" y="3232150"/>
            <a:ext cx="1054100" cy="365125"/>
          </a:xfrm>
          <a:prstGeom prst="rect">
            <a:avLst/>
          </a:prstGeom>
          <a:noFill/>
          <a:ln w="9525">
            <a:noFill/>
            <a:miter lim="800000"/>
            <a:headEnd/>
            <a:tailEnd/>
          </a:ln>
        </p:spPr>
        <p:txBody>
          <a:bodyPr anchor="b"/>
          <a:lstStyle/>
          <a:p>
            <a:pPr marL="342900" indent="-342900" fontAlgn="b"/>
            <a:r>
              <a:rPr lang="en-US" sz="1100" b="0" dirty="0">
                <a:cs typeface="Arial" charset="0"/>
              </a:rPr>
              <a:t> </a:t>
            </a:r>
            <a:endParaRPr lang="en-US" sz="1800" b="0" dirty="0"/>
          </a:p>
        </p:txBody>
      </p:sp>
      <p:sp>
        <p:nvSpPr>
          <p:cNvPr id="39942" name="Rectangle 11"/>
          <p:cNvSpPr>
            <a:spLocks noChangeArrowheads="1"/>
          </p:cNvSpPr>
          <p:nvPr/>
        </p:nvSpPr>
        <p:spPr bwMode="auto">
          <a:xfrm>
            <a:off x="3886200" y="3810000"/>
            <a:ext cx="184150" cy="366713"/>
          </a:xfrm>
          <a:prstGeom prst="rect">
            <a:avLst/>
          </a:prstGeom>
          <a:noFill/>
          <a:ln w="9525" algn="ctr">
            <a:noFill/>
            <a:miter lim="800000"/>
            <a:headEnd/>
            <a:tailEnd/>
          </a:ln>
        </p:spPr>
        <p:txBody>
          <a:bodyPr wrap="none">
            <a:spAutoFit/>
          </a:bodyPr>
          <a:lstStyle/>
          <a:p>
            <a:pPr marL="342900" indent="-342900" eaLnBrk="1" fontAlgn="b" hangingPunct="1"/>
            <a:endParaRPr lang="en-US" sz="1800" b="0" dirty="0">
              <a:latin typeface="Arial" charset="0"/>
            </a:endParaRPr>
          </a:p>
        </p:txBody>
      </p:sp>
      <p:pic>
        <p:nvPicPr>
          <p:cNvPr id="39943" name="Picture 9" descr="http://www.panoramio.com/photos/original/13407279.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819400" y="4176712"/>
            <a:ext cx="2852257" cy="1889125"/>
          </a:xfrm>
          <a:prstGeom prst="rect">
            <a:avLst/>
          </a:prstGeom>
          <a:noFill/>
          <a:ln w="9525">
            <a:noFill/>
            <a:miter lim="800000"/>
            <a:headEnd/>
            <a:tailEnd/>
          </a:ln>
        </p:spPr>
      </p:pic>
    </p:spTree>
    <p:extLst>
      <p:ext uri="{BB962C8B-B14F-4D97-AF65-F5344CB8AC3E}">
        <p14:creationId xmlns:p14="http://schemas.microsoft.com/office/powerpoint/2010/main" val="1136843099"/>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8" name="Rectangle 2"/>
          <p:cNvSpPr txBox="1">
            <a:spLocks noChangeArrowheads="1"/>
          </p:cNvSpPr>
          <p:nvPr/>
        </p:nvSpPr>
        <p:spPr bwMode="auto">
          <a:xfrm>
            <a:off x="-31376" y="533400"/>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3200" dirty="0">
                <a:solidFill>
                  <a:schemeClr val="bg1"/>
                </a:solidFill>
                <a:latin typeface="+mj-lt"/>
              </a:rPr>
              <a:t>From Vacant Nabisco Building to Google Offices</a:t>
            </a:r>
            <a:endParaRPr lang="en-US" sz="3200" i="1" dirty="0">
              <a:solidFill>
                <a:schemeClr val="bg1"/>
              </a:solidFill>
              <a:latin typeface="+mj-lt"/>
            </a:endParaRPr>
          </a:p>
        </p:txBody>
      </p:sp>
      <p:pic>
        <p:nvPicPr>
          <p:cNvPr id="95239" name="Picture 14" descr="Google_Pittsburgh_4_PittsburghThemedElements"/>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562600" y="3733800"/>
            <a:ext cx="3581400" cy="238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40" name="Picture 16" descr="Google_Pittsburgh_1"/>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486400" y="1219200"/>
            <a:ext cx="3657600" cy="247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41" name="Picture 18" descr="DSC06381"/>
          <p:cNvPicPr>
            <a:picLocks noChangeAspect="1" noChangeArrowheads="1"/>
          </p:cNvPicPr>
          <p:nvPr/>
        </p:nvPicPr>
        <p:blipFill>
          <a:blip r:embed="rId5">
            <a:lum bright="10000"/>
            <a:extLst>
              <a:ext uri="{28A0092B-C50C-407E-A947-70E740481C1C}">
                <a14:useLocalDpi xmlns:a14="http://schemas.microsoft.com/office/drawing/2010/main"/>
              </a:ext>
            </a:extLst>
          </a:blip>
          <a:srcRect/>
          <a:stretch>
            <a:fillRect/>
          </a:stretch>
        </p:blipFill>
        <p:spPr bwMode="auto">
          <a:xfrm>
            <a:off x="76200" y="2133600"/>
            <a:ext cx="5334000" cy="400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30494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http://joeforamerica.com/wp-content/uploads/2016/08/uber-self-driving-car.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676400" y="1600200"/>
            <a:ext cx="5945649" cy="44196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4" name="Rectangle 58"/>
          <p:cNvSpPr>
            <a:spLocks noChangeArrowheads="1"/>
          </p:cNvSpPr>
          <p:nvPr/>
        </p:nvSpPr>
        <p:spPr bwMode="auto">
          <a:xfrm>
            <a:off x="-3544" y="685800"/>
            <a:ext cx="8534400" cy="780470"/>
          </a:xfrm>
          <a:prstGeom prst="rect">
            <a:avLst/>
          </a:prstGeom>
          <a:noFill/>
          <a:ln w="9525">
            <a:noFill/>
            <a:miter lim="800000"/>
            <a:headEnd/>
            <a:tailEnd/>
          </a:ln>
        </p:spPr>
        <p:txBody>
          <a:bodyPr>
            <a:spAutoFit/>
          </a:bodyPr>
          <a:lstStyle/>
          <a:p>
            <a:pPr>
              <a:lnSpc>
                <a:spcPct val="110000"/>
              </a:lnSpc>
            </a:pPr>
            <a:r>
              <a:rPr lang="en-US" sz="4400" dirty="0" smtClean="0">
                <a:solidFill>
                  <a:schemeClr val="bg1"/>
                </a:solidFill>
                <a:latin typeface="+mj-lt"/>
              </a:rPr>
              <a:t>Uber driverless car</a:t>
            </a:r>
            <a:endParaRPr lang="en-US" sz="4400" b="0" dirty="0">
              <a:solidFill>
                <a:schemeClr val="bg1"/>
              </a:solidFill>
              <a:latin typeface="+mj-lt"/>
            </a:endParaRPr>
          </a:p>
        </p:txBody>
      </p:sp>
    </p:spTree>
    <p:extLst>
      <p:ext uri="{BB962C8B-B14F-4D97-AF65-F5344CB8AC3E}">
        <p14:creationId xmlns:p14="http://schemas.microsoft.com/office/powerpoint/2010/main" val="39785498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6" name="Object 2"/>
          <p:cNvGraphicFramePr>
            <a:graphicFrameLocks noChangeAspect="1"/>
          </p:cNvGraphicFramePr>
          <p:nvPr>
            <p:extLst/>
          </p:nvPr>
        </p:nvGraphicFramePr>
        <p:xfrm>
          <a:off x="5539991" y="689783"/>
          <a:ext cx="3299209" cy="2434417"/>
        </p:xfrm>
        <a:graphic>
          <a:graphicData uri="http://schemas.openxmlformats.org/presentationml/2006/ole">
            <mc:AlternateContent xmlns:mc="http://schemas.openxmlformats.org/markup-compatibility/2006">
              <mc:Choice xmlns:v="urn:schemas-microsoft-com:vml" Requires="v">
                <p:oleObj spid="_x0000_s1034" name="Clip" r:id="rId4" imgW="12193702" imgH="9142857" progId="">
                  <p:embed/>
                </p:oleObj>
              </mc:Choice>
              <mc:Fallback>
                <p:oleObj name="Clip" r:id="rId4" imgW="12193702" imgH="9142857" progId="">
                  <p:embed/>
                  <p:pic>
                    <p:nvPicPr>
                      <p:cNvPr id="0" name=""/>
                      <p:cNvPicPr>
                        <a:picLocks noChangeAspect="1" noChangeArrowheads="1"/>
                      </p:cNvPicPr>
                      <p:nvPr/>
                    </p:nvPicPr>
                    <p:blipFill>
                      <a:blip r:embed="rId5">
                        <a:lum bright="18000"/>
                        <a:extLst>
                          <a:ext uri="{28A0092B-C50C-407E-A947-70E740481C1C}">
                            <a14:useLocalDpi xmlns:a14="http://schemas.microsoft.com/office/drawing/2010/main" val="0"/>
                          </a:ext>
                        </a:extLst>
                      </a:blip>
                      <a:srcRect b="3000"/>
                      <a:stretch>
                        <a:fillRect/>
                      </a:stretch>
                    </p:blipFill>
                    <p:spPr bwMode="auto">
                      <a:xfrm>
                        <a:off x="5539991" y="689783"/>
                        <a:ext cx="3299209" cy="2434417"/>
                      </a:xfrm>
                      <a:prstGeom prst="rect">
                        <a:avLst/>
                      </a:prstGeom>
                      <a:noFill/>
                      <a:extLst/>
                    </p:spPr>
                  </p:pic>
                </p:oleObj>
              </mc:Fallback>
            </mc:AlternateContent>
          </a:graphicData>
        </a:graphic>
      </p:graphicFrame>
      <p:sp>
        <p:nvSpPr>
          <p:cNvPr id="1028" name="Text Box 3"/>
          <p:cNvSpPr txBox="1">
            <a:spLocks noChangeArrowheads="1"/>
          </p:cNvSpPr>
          <p:nvPr/>
        </p:nvSpPr>
        <p:spPr bwMode="auto">
          <a:xfrm>
            <a:off x="74525" y="1143000"/>
            <a:ext cx="5334000" cy="1323439"/>
          </a:xfrm>
          <a:prstGeom prst="rect">
            <a:avLst/>
          </a:prstGeom>
          <a:noFill/>
          <a:ln w="9525">
            <a:noFill/>
            <a:miter lim="800000"/>
            <a:headEnd/>
            <a:tailEnd/>
          </a:ln>
        </p:spPr>
        <p:txBody>
          <a:bodyPr wrap="square">
            <a:spAutoFit/>
          </a:bodyPr>
          <a:lstStyle/>
          <a:p>
            <a:pPr algn="ctr"/>
            <a:r>
              <a:rPr lang="en-US" sz="4000" dirty="0">
                <a:solidFill>
                  <a:schemeClr val="bg1"/>
                </a:solidFill>
                <a:latin typeface="+mj-lt"/>
              </a:rPr>
              <a:t>The South Side Works </a:t>
            </a:r>
            <a:r>
              <a:rPr lang="en-US" sz="4000" dirty="0" smtClean="0">
                <a:solidFill>
                  <a:schemeClr val="bg1"/>
                </a:solidFill>
                <a:latin typeface="+mj-lt"/>
              </a:rPr>
              <a:t>was a steel mill</a:t>
            </a:r>
            <a:endParaRPr lang="en-US" sz="4000" dirty="0">
              <a:solidFill>
                <a:schemeClr val="bg1"/>
              </a:solidFill>
              <a:latin typeface="+mj-lt"/>
            </a:endParaRPr>
          </a:p>
        </p:txBody>
      </p:sp>
      <p:pic>
        <p:nvPicPr>
          <p:cNvPr id="1029" name="Picture 4" descr="histsouthside"/>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76200" y="3124200"/>
            <a:ext cx="4114800" cy="2984500"/>
          </a:xfrm>
          <a:prstGeom prst="rect">
            <a:avLst/>
          </a:prstGeom>
          <a:noFill/>
          <a:ln w="9525">
            <a:noFill/>
            <a:miter lim="800000"/>
            <a:headEnd/>
            <a:tailEnd/>
          </a:ln>
        </p:spPr>
      </p:pic>
      <p:pic>
        <p:nvPicPr>
          <p:cNvPr id="1030" name="Picture 5" descr="1948 Photo"/>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4465638" y="3124200"/>
            <a:ext cx="4373562" cy="2971800"/>
          </a:xfrm>
          <a:prstGeom prst="rect">
            <a:avLst/>
          </a:prstGeom>
          <a:noFill/>
          <a:ln w="9525">
            <a:noFill/>
            <a:miter lim="800000"/>
            <a:headEnd/>
            <a:tailEnd/>
          </a:ln>
        </p:spPr>
      </p:pic>
    </p:spTree>
    <p:extLst>
      <p:ext uri="{BB962C8B-B14F-4D97-AF65-F5344CB8AC3E}">
        <p14:creationId xmlns:p14="http://schemas.microsoft.com/office/powerpoint/2010/main" val="25921850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7" name="Text Box 3"/>
          <p:cNvSpPr txBox="1">
            <a:spLocks noChangeArrowheads="1"/>
          </p:cNvSpPr>
          <p:nvPr/>
        </p:nvSpPr>
        <p:spPr bwMode="auto">
          <a:xfrm>
            <a:off x="0" y="533400"/>
            <a:ext cx="9144000" cy="646331"/>
          </a:xfrm>
          <a:prstGeom prst="rect">
            <a:avLst/>
          </a:prstGeom>
          <a:noFill/>
          <a:ln w="9525">
            <a:noFill/>
            <a:miter lim="800000"/>
            <a:headEnd/>
            <a:tailEnd/>
          </a:ln>
        </p:spPr>
        <p:txBody>
          <a:bodyPr>
            <a:spAutoFit/>
          </a:bodyPr>
          <a:lstStyle/>
          <a:p>
            <a:pPr algn="ctr"/>
            <a:r>
              <a:rPr lang="en-US" sz="3600" kern="0" dirty="0">
                <a:solidFill>
                  <a:schemeClr val="bg1"/>
                </a:solidFill>
                <a:latin typeface="+mj-lt"/>
                <a:ea typeface="+mj-ea"/>
                <a:cs typeface="+mj-cs"/>
              </a:rPr>
              <a:t>Now you can go to the </a:t>
            </a:r>
            <a:r>
              <a:rPr lang="en-US" sz="3600" kern="0" dirty="0" smtClean="0">
                <a:solidFill>
                  <a:schemeClr val="bg1"/>
                </a:solidFill>
                <a:latin typeface="+mj-lt"/>
                <a:ea typeface="+mj-ea"/>
                <a:cs typeface="+mj-cs"/>
              </a:rPr>
              <a:t>movies, eat, shop…</a:t>
            </a:r>
            <a:endParaRPr lang="en-US" sz="2800" dirty="0">
              <a:solidFill>
                <a:schemeClr val="bg1"/>
              </a:solidFill>
              <a:latin typeface="+mj-lt"/>
            </a:endParaRPr>
          </a:p>
        </p:txBody>
      </p:sp>
      <p:pic>
        <p:nvPicPr>
          <p:cNvPr id="13314" name="Picture 2" descr="http://static.panoramio.com/photos/large/31975246.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092857" y="1752600"/>
            <a:ext cx="4084638" cy="3063479"/>
          </a:xfrm>
          <a:prstGeom prst="rect">
            <a:avLst/>
          </a:prstGeom>
          <a:noFill/>
          <a:extLst>
            <a:ext uri="{909E8E84-426E-40DD-AFC4-6F175D3DCCD1}">
              <a14:hiddenFill xmlns:a14="http://schemas.microsoft.com/office/drawing/2010/main">
                <a:solidFill>
                  <a:srgbClr val="FFFFFF"/>
                </a:solidFill>
              </a14:hiddenFill>
            </a:ext>
          </a:extLst>
        </p:spPr>
      </p:pic>
      <p:pic>
        <p:nvPicPr>
          <p:cNvPr id="13318" name="Picture 6" descr="http://imadeitmarket.com/wp/wp-content/uploads/2011/02/CIMG4351.jp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819400" y="3810000"/>
            <a:ext cx="3072291" cy="2304218"/>
          </a:xfrm>
          <a:prstGeom prst="rect">
            <a:avLst/>
          </a:prstGeom>
          <a:noFill/>
          <a:extLst>
            <a:ext uri="{909E8E84-426E-40DD-AFC4-6F175D3DCCD1}">
              <a14:hiddenFill xmlns:a14="http://schemas.microsoft.com/office/drawing/2010/main">
                <a:solidFill>
                  <a:srgbClr val="FFFFFF"/>
                </a:solidFill>
              </a14:hiddenFill>
            </a:ext>
          </a:extLst>
        </p:spPr>
      </p:pic>
      <p:pic>
        <p:nvPicPr>
          <p:cNvPr id="13316" name="Picture 4" descr="http://synd.yardi.com/wp-content/uploads/2013/07/SouthSide-Works-Town-Square.jp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35169" y="1752600"/>
            <a:ext cx="3508209" cy="24446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73750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2"/>
          <p:cNvSpPr>
            <a:spLocks noChangeArrowheads="1"/>
          </p:cNvSpPr>
          <p:nvPr/>
        </p:nvSpPr>
        <p:spPr bwMode="auto">
          <a:xfrm>
            <a:off x="152400" y="304800"/>
            <a:ext cx="8839200" cy="1143000"/>
          </a:xfrm>
          <a:prstGeom prst="rect">
            <a:avLst/>
          </a:prstGeom>
          <a:noFill/>
          <a:ln w="9525">
            <a:noFill/>
            <a:miter lim="800000"/>
            <a:headEnd/>
            <a:tailEnd/>
          </a:ln>
        </p:spPr>
        <p:txBody>
          <a:bodyPr anchor="ctr"/>
          <a:lstStyle/>
          <a:p>
            <a:pPr algn="ctr"/>
            <a:r>
              <a:rPr lang="en-US" sz="2800" dirty="0">
                <a:solidFill>
                  <a:schemeClr val="bg1"/>
                </a:solidFill>
                <a:latin typeface="+mj-lt"/>
              </a:rPr>
              <a:t>The mixed-use site masterplan has </a:t>
            </a:r>
            <a:br>
              <a:rPr lang="en-US" sz="2800" dirty="0">
                <a:solidFill>
                  <a:schemeClr val="bg1"/>
                </a:solidFill>
                <a:latin typeface="+mj-lt"/>
              </a:rPr>
            </a:br>
            <a:r>
              <a:rPr lang="en-US" sz="2800" dirty="0">
                <a:solidFill>
                  <a:schemeClr val="bg1"/>
                </a:solidFill>
                <a:latin typeface="+mj-lt"/>
              </a:rPr>
              <a:t>reconnected the neighborhood to the river</a:t>
            </a:r>
          </a:p>
        </p:txBody>
      </p:sp>
      <p:pic>
        <p:nvPicPr>
          <p:cNvPr id="29700" name="Picture 4" descr="ssw"/>
          <p:cNvPicPr>
            <a:picLocks noChangeAspect="1" noChangeArrowheads="1"/>
          </p:cNvPicPr>
          <p:nvPr/>
        </p:nvPicPr>
        <p:blipFill>
          <a:blip r:embed="rId3" cstate="print"/>
          <a:srcRect/>
          <a:stretch>
            <a:fillRect/>
          </a:stretch>
        </p:blipFill>
        <p:spPr bwMode="auto">
          <a:xfrm>
            <a:off x="304800" y="1304925"/>
            <a:ext cx="8534400" cy="3876675"/>
          </a:xfrm>
          <a:prstGeom prst="rect">
            <a:avLst/>
          </a:prstGeom>
          <a:noFill/>
          <a:ln w="9525">
            <a:noFill/>
            <a:miter lim="800000"/>
            <a:headEnd/>
            <a:tailEnd/>
          </a:ln>
        </p:spPr>
      </p:pic>
      <p:grpSp>
        <p:nvGrpSpPr>
          <p:cNvPr id="2" name="Group 9"/>
          <p:cNvGrpSpPr>
            <a:grpSpLocks/>
          </p:cNvGrpSpPr>
          <p:nvPr/>
        </p:nvGrpSpPr>
        <p:grpSpPr bwMode="auto">
          <a:xfrm>
            <a:off x="304800" y="5257797"/>
            <a:ext cx="8686800" cy="990599"/>
            <a:chOff x="304800" y="5257800"/>
            <a:chExt cx="7772400" cy="990040"/>
          </a:xfrm>
        </p:grpSpPr>
        <p:sp>
          <p:nvSpPr>
            <p:cNvPr id="8" name="Rectangle 3"/>
            <p:cNvSpPr txBox="1">
              <a:spLocks noChangeArrowheads="1"/>
            </p:cNvSpPr>
            <p:nvPr/>
          </p:nvSpPr>
          <p:spPr>
            <a:xfrm>
              <a:off x="304800" y="5257800"/>
              <a:ext cx="5562600" cy="990040"/>
            </a:xfrm>
            <a:prstGeom prst="rect">
              <a:avLst/>
            </a:prstGeom>
          </p:spPr>
          <p:txBody>
            <a:bodyPr/>
            <a:lstStyle/>
            <a:p>
              <a:pPr marL="342900" indent="-342900">
                <a:defRPr/>
              </a:pPr>
              <a:r>
                <a:rPr lang="en-US" sz="1400" b="0" kern="0" dirty="0">
                  <a:solidFill>
                    <a:schemeClr val="bg1"/>
                  </a:solidFill>
                  <a:latin typeface="+mj-lt"/>
                  <a:ea typeface="+mj-ea"/>
                  <a:cs typeface="+mj-cs"/>
                </a:rPr>
                <a:t>Development Cost: 	</a:t>
              </a:r>
              <a:r>
                <a:rPr lang="en-US" sz="1400" b="0" kern="0" dirty="0" smtClean="0">
                  <a:solidFill>
                    <a:schemeClr val="bg1"/>
                  </a:solidFill>
                  <a:latin typeface="+mj-lt"/>
                  <a:ea typeface="+mj-ea"/>
                  <a:cs typeface="+mj-cs"/>
                </a:rPr>
                <a:t>$650 </a:t>
              </a:r>
              <a:r>
                <a:rPr lang="en-US" sz="1400" b="0" kern="0" dirty="0">
                  <a:solidFill>
                    <a:schemeClr val="bg1"/>
                  </a:solidFill>
                  <a:latin typeface="+mj-lt"/>
                  <a:ea typeface="+mj-ea"/>
                  <a:cs typeface="+mj-cs"/>
                </a:rPr>
                <a:t>Million</a:t>
              </a:r>
            </a:p>
            <a:p>
              <a:pPr marL="342900" indent="-342900">
                <a:defRPr/>
              </a:pPr>
              <a:r>
                <a:rPr lang="en-US" sz="1400" b="0" kern="0" dirty="0">
                  <a:solidFill>
                    <a:schemeClr val="bg1"/>
                  </a:solidFill>
                  <a:latin typeface="+mj-lt"/>
                  <a:ea typeface="+mj-ea"/>
                  <a:cs typeface="+mj-cs"/>
                </a:rPr>
                <a:t>TIF Proceeds:          	$21 Million</a:t>
              </a:r>
            </a:p>
            <a:p>
              <a:pPr marL="342900" indent="-342900">
                <a:defRPr/>
              </a:pPr>
              <a:r>
                <a:rPr lang="en-US" sz="1400" b="0" kern="0" dirty="0">
                  <a:solidFill>
                    <a:schemeClr val="bg1"/>
                  </a:solidFill>
                  <a:latin typeface="+mj-lt"/>
                  <a:ea typeface="+mj-ea"/>
                  <a:cs typeface="+mj-cs"/>
                </a:rPr>
                <a:t>Other Public:	</a:t>
              </a:r>
              <a:r>
                <a:rPr lang="en-US" sz="1400" b="0" kern="0" dirty="0" smtClean="0">
                  <a:solidFill>
                    <a:schemeClr val="bg1"/>
                  </a:solidFill>
                  <a:latin typeface="+mj-lt"/>
                  <a:ea typeface="+mj-ea"/>
                  <a:cs typeface="+mj-cs"/>
                </a:rPr>
                <a:t>$</a:t>
              </a:r>
              <a:r>
                <a:rPr lang="en-US" sz="1400" b="0" kern="0" dirty="0">
                  <a:solidFill>
                    <a:schemeClr val="bg1"/>
                  </a:solidFill>
                  <a:latin typeface="+mj-lt"/>
                  <a:ea typeface="+mj-ea"/>
                  <a:cs typeface="+mj-cs"/>
                </a:rPr>
                <a:t>128 Million</a:t>
              </a:r>
            </a:p>
            <a:p>
              <a:pPr marL="342900" indent="-342900">
                <a:defRPr/>
              </a:pPr>
              <a:r>
                <a:rPr lang="en-US" sz="1400" b="0" kern="0" dirty="0">
                  <a:solidFill>
                    <a:schemeClr val="bg1"/>
                  </a:solidFill>
                  <a:latin typeface="+mj-lt"/>
                  <a:ea typeface="+mj-ea"/>
                  <a:cs typeface="+mj-cs"/>
                </a:rPr>
                <a:t>Private Investment:   	$301 Million</a:t>
              </a:r>
            </a:p>
            <a:p>
              <a:pPr marL="342900" indent="-342900">
                <a:lnSpc>
                  <a:spcPct val="80000"/>
                </a:lnSpc>
                <a:spcBef>
                  <a:spcPct val="20000"/>
                </a:spcBef>
                <a:defRPr/>
              </a:pPr>
              <a:endParaRPr lang="en-US" sz="2800" b="0" kern="0" dirty="0">
                <a:latin typeface="+mn-lt"/>
              </a:endParaRPr>
            </a:p>
            <a:p>
              <a:pPr marL="342900" indent="-342900">
                <a:lnSpc>
                  <a:spcPct val="80000"/>
                </a:lnSpc>
                <a:spcBef>
                  <a:spcPct val="20000"/>
                </a:spcBef>
                <a:defRPr/>
              </a:pPr>
              <a:endParaRPr lang="en-US" sz="2800" b="0" kern="0" dirty="0">
                <a:latin typeface="+mn-lt"/>
              </a:endParaRPr>
            </a:p>
            <a:p>
              <a:pPr marL="342900" indent="-342900">
                <a:lnSpc>
                  <a:spcPct val="80000"/>
                </a:lnSpc>
                <a:spcBef>
                  <a:spcPct val="20000"/>
                </a:spcBef>
                <a:defRPr/>
              </a:pPr>
              <a:endParaRPr lang="en-US" sz="2800" b="0" i="1" kern="0" dirty="0">
                <a:latin typeface="+mn-lt"/>
              </a:endParaRPr>
            </a:p>
          </p:txBody>
        </p:sp>
        <p:sp>
          <p:nvSpPr>
            <p:cNvPr id="29705" name="Rectangle 8"/>
            <p:cNvSpPr>
              <a:spLocks noChangeArrowheads="1"/>
            </p:cNvSpPr>
            <p:nvPr/>
          </p:nvSpPr>
          <p:spPr bwMode="auto">
            <a:xfrm>
              <a:off x="4736432" y="5283167"/>
              <a:ext cx="3340768" cy="830527"/>
            </a:xfrm>
            <a:prstGeom prst="rect">
              <a:avLst/>
            </a:prstGeom>
            <a:noFill/>
            <a:ln w="9525">
              <a:noFill/>
              <a:miter lim="800000"/>
              <a:headEnd/>
              <a:tailEnd/>
            </a:ln>
          </p:spPr>
          <p:txBody>
            <a:bodyPr wrap="square">
              <a:spAutoFit/>
            </a:bodyPr>
            <a:lstStyle/>
            <a:p>
              <a:r>
                <a:rPr lang="en-US" sz="1600" i="1" dirty="0">
                  <a:solidFill>
                    <a:schemeClr val="bg1"/>
                  </a:solidFill>
                  <a:latin typeface="+mj-lt"/>
                </a:rPr>
                <a:t>Public investment funded site remediation, roads, parking garages, bridges, trails, and parks.</a:t>
              </a:r>
            </a:p>
          </p:txBody>
        </p:sp>
      </p:grpSp>
    </p:spTree>
    <p:extLst>
      <p:ext uri="{BB962C8B-B14F-4D97-AF65-F5344CB8AC3E}">
        <p14:creationId xmlns:p14="http://schemas.microsoft.com/office/powerpoint/2010/main" val="39051725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19" descr="http://www.pgharts.org/pressroom/Benedum%20Center%20marquee.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3447" y="1371600"/>
            <a:ext cx="3617075" cy="2417412"/>
          </a:xfrm>
          <a:prstGeom prst="rect">
            <a:avLst/>
          </a:prstGeom>
          <a:noFill/>
          <a:ln w="9525">
            <a:noFill/>
            <a:miter lim="800000"/>
            <a:headEnd/>
            <a:tailEnd/>
          </a:ln>
        </p:spPr>
      </p:pic>
      <p:sp>
        <p:nvSpPr>
          <p:cNvPr id="12291" name="Rectangle 3"/>
          <p:cNvSpPr>
            <a:spLocks noChangeArrowheads="1"/>
          </p:cNvSpPr>
          <p:nvPr/>
        </p:nvSpPr>
        <p:spPr bwMode="auto">
          <a:xfrm>
            <a:off x="0" y="251012"/>
            <a:ext cx="9144000" cy="1143000"/>
          </a:xfrm>
          <a:prstGeom prst="rect">
            <a:avLst/>
          </a:prstGeom>
          <a:noFill/>
          <a:ln w="9525">
            <a:noFill/>
            <a:miter lim="800000"/>
            <a:headEnd/>
            <a:tailEnd/>
          </a:ln>
        </p:spPr>
        <p:txBody>
          <a:bodyPr anchor="ctr"/>
          <a:lstStyle/>
          <a:p>
            <a:pPr algn="ctr"/>
            <a:r>
              <a:rPr lang="en-US" sz="4800" b="0" dirty="0">
                <a:solidFill>
                  <a:schemeClr val="bg1"/>
                </a:solidFill>
                <a:latin typeface="+mj-lt"/>
              </a:rPr>
              <a:t>The Cultural Trust</a:t>
            </a:r>
            <a:endParaRPr lang="en-US" sz="4800" b="0" i="1" dirty="0">
              <a:solidFill>
                <a:schemeClr val="bg1"/>
              </a:solidFill>
              <a:latin typeface="+mj-lt"/>
            </a:endParaRPr>
          </a:p>
        </p:txBody>
      </p:sp>
      <p:pic>
        <p:nvPicPr>
          <p:cNvPr id="12292" name="Picture 9" descr="http://www.post-gazette.com/pg/images/200907/rooftop_500.jpg"/>
          <p:cNvPicPr>
            <a:picLocks noChangeAspect="1" noChangeArrowheads="1"/>
          </p:cNvPicPr>
          <p:nvPr/>
        </p:nvPicPr>
        <p:blipFill>
          <a:blip r:embed="rId3" cstate="print"/>
          <a:srcRect/>
          <a:stretch>
            <a:fillRect/>
          </a:stretch>
        </p:blipFill>
        <p:spPr bwMode="auto">
          <a:xfrm>
            <a:off x="5221766" y="1364947"/>
            <a:ext cx="3693634" cy="2474986"/>
          </a:xfrm>
          <a:prstGeom prst="rect">
            <a:avLst/>
          </a:prstGeom>
          <a:noFill/>
          <a:ln w="9525">
            <a:noFill/>
            <a:miter lim="800000"/>
            <a:headEnd/>
            <a:tailEnd/>
          </a:ln>
        </p:spPr>
      </p:pic>
      <p:pic>
        <p:nvPicPr>
          <p:cNvPr id="12293" name="Picture 13" descr="http://www.pgharts.org/pressroom/O%27Reilly%20Theater%20exterior.jp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221766" y="3708390"/>
            <a:ext cx="3693634" cy="2418279"/>
          </a:xfrm>
          <a:prstGeom prst="rect">
            <a:avLst/>
          </a:prstGeom>
          <a:noFill/>
          <a:ln w="9525">
            <a:noFill/>
            <a:miter lim="800000"/>
            <a:headEnd/>
            <a:tailEnd/>
          </a:ln>
        </p:spPr>
      </p:pic>
      <p:pic>
        <p:nvPicPr>
          <p:cNvPr id="12294" name="Picture 17" descr="http://www.post-gazette.com/images4/20100711fountain_spot6_420.jpg"/>
          <p:cNvPicPr>
            <a:picLocks noChangeAspect="1" noChangeArrowheads="1"/>
          </p:cNvPicPr>
          <p:nvPr/>
        </p:nvPicPr>
        <p:blipFill>
          <a:blip r:embed="rId5" cstate="print"/>
          <a:srcRect/>
          <a:stretch>
            <a:fillRect/>
          </a:stretch>
        </p:blipFill>
        <p:spPr bwMode="auto">
          <a:xfrm>
            <a:off x="0" y="3733800"/>
            <a:ext cx="3630522" cy="2377128"/>
          </a:xfrm>
          <a:prstGeom prst="rect">
            <a:avLst/>
          </a:prstGeom>
          <a:noFill/>
          <a:ln w="9525">
            <a:noFill/>
            <a:miter lim="800000"/>
            <a:headEnd/>
            <a:tailEnd/>
          </a:ln>
        </p:spPr>
      </p:pic>
      <p:pic>
        <p:nvPicPr>
          <p:cNvPr id="12295" name="Picture 15" descr="http://www.landesbergdesign.com/work/signage/culturaldistrict/images/1.jpg"/>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3199057" y="2761710"/>
            <a:ext cx="2314106" cy="1893359"/>
          </a:xfrm>
          <a:prstGeom prst="rect">
            <a:avLst/>
          </a:prstGeom>
          <a:noFill/>
          <a:ln w="9525">
            <a:noFill/>
            <a:miter lim="800000"/>
            <a:headEnd/>
            <a:tailEnd/>
          </a:ln>
        </p:spPr>
      </p:pic>
    </p:spTree>
    <p:extLst>
      <p:ext uri="{BB962C8B-B14F-4D97-AF65-F5344CB8AC3E}">
        <p14:creationId xmlns:p14="http://schemas.microsoft.com/office/powerpoint/2010/main" val="23004075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ext Box 3"/>
          <p:cNvSpPr txBox="1">
            <a:spLocks noChangeArrowheads="1"/>
          </p:cNvSpPr>
          <p:nvPr/>
        </p:nvSpPr>
        <p:spPr bwMode="auto">
          <a:xfrm>
            <a:off x="0" y="220663"/>
            <a:ext cx="9144000" cy="769937"/>
          </a:xfrm>
          <a:prstGeom prst="rect">
            <a:avLst/>
          </a:prstGeom>
          <a:noFill/>
          <a:ln w="9525">
            <a:noFill/>
            <a:miter lim="800000"/>
            <a:headEnd/>
            <a:tailEnd/>
          </a:ln>
        </p:spPr>
        <p:txBody>
          <a:bodyPr>
            <a:spAutoFit/>
          </a:bodyPr>
          <a:lstStyle/>
          <a:p>
            <a:pPr algn="ctr" fontAlgn="base">
              <a:spcBef>
                <a:spcPct val="0"/>
              </a:spcBef>
              <a:spcAft>
                <a:spcPct val="0"/>
              </a:spcAft>
            </a:pPr>
            <a:r>
              <a:rPr lang="en-US" sz="4400" dirty="0">
                <a:solidFill>
                  <a:srgbClr val="000000"/>
                </a:solidFill>
                <a:latin typeface="Lucida Bright" pitchFamily="18" charset="0"/>
              </a:rPr>
              <a:t>Riverfront </a:t>
            </a:r>
            <a:r>
              <a:rPr lang="en-US" sz="4400" dirty="0" smtClean="0">
                <a:solidFill>
                  <a:srgbClr val="000000"/>
                </a:solidFill>
                <a:latin typeface="Lucida Bright" pitchFamily="18" charset="0"/>
              </a:rPr>
              <a:t>Parks and Trails</a:t>
            </a:r>
            <a:endParaRPr lang="en-US" sz="4400" dirty="0">
              <a:solidFill>
                <a:srgbClr val="000000"/>
              </a:solidFill>
              <a:latin typeface="Lucida Bright" pitchFamily="18" charset="0"/>
            </a:endParaRPr>
          </a:p>
        </p:txBody>
      </p:sp>
      <p:pic>
        <p:nvPicPr>
          <p:cNvPr id="53251" name="Picture 7"/>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132263" y="3962400"/>
            <a:ext cx="4706937" cy="2590800"/>
          </a:xfrm>
          <a:prstGeom prst="rect">
            <a:avLst/>
          </a:prstGeom>
          <a:noFill/>
          <a:ln w="9525">
            <a:noFill/>
            <a:miter lim="800000"/>
            <a:headEnd/>
            <a:tailEnd/>
          </a:ln>
        </p:spPr>
      </p:pic>
      <p:pic>
        <p:nvPicPr>
          <p:cNvPr id="53252" name="Picture 14" descr="http://www.youractivecity.com/wp-content/uploads/2010/04/pgh-trail2.jpg"/>
          <p:cNvPicPr>
            <a:picLocks noChangeAspect="1" noChangeArrowheads="1"/>
          </p:cNvPicPr>
          <p:nvPr/>
        </p:nvPicPr>
        <p:blipFill>
          <a:blip r:embed="rId4" cstate="print"/>
          <a:srcRect/>
          <a:stretch>
            <a:fillRect/>
          </a:stretch>
        </p:blipFill>
        <p:spPr bwMode="auto">
          <a:xfrm>
            <a:off x="304800" y="3943350"/>
            <a:ext cx="3429000" cy="2571750"/>
          </a:xfrm>
          <a:prstGeom prst="rect">
            <a:avLst/>
          </a:prstGeom>
          <a:noFill/>
          <a:ln w="9525">
            <a:noFill/>
            <a:miter lim="800000"/>
            <a:headEnd/>
            <a:tailEnd/>
          </a:ln>
        </p:spPr>
      </p:pic>
      <p:pic>
        <p:nvPicPr>
          <p:cNvPr id="53253" name="Picture 4" descr="http://www.savvygrouse.com/wp-content/uploads/2009/05/trail.jp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800600" y="1143000"/>
            <a:ext cx="4010025" cy="2667000"/>
          </a:xfrm>
          <a:prstGeom prst="rect">
            <a:avLst/>
          </a:prstGeom>
          <a:noFill/>
          <a:ln w="9525">
            <a:noFill/>
            <a:miter lim="800000"/>
            <a:headEnd/>
            <a:tailEnd/>
          </a:ln>
        </p:spPr>
      </p:pic>
      <p:pic>
        <p:nvPicPr>
          <p:cNvPr id="53254" name="Picture 12" descr="http://1.bp.blogspot.com/_ueXRSc4ScMc/TAwOaERmgeI/AAAAAAAAAQU/d11velt2QFY/s1600/erikawork+023.jpg"/>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304800" y="990600"/>
            <a:ext cx="3810000" cy="2859088"/>
          </a:xfrm>
          <a:prstGeom prst="rect">
            <a:avLst/>
          </a:prstGeom>
          <a:noFill/>
          <a:ln w="9525">
            <a:noFill/>
            <a:miter lim="800000"/>
            <a:headEnd/>
            <a:tailEnd/>
          </a:ln>
        </p:spPr>
      </p:pic>
    </p:spTree>
    <p:extLst>
      <p:ext uri="{BB962C8B-B14F-4D97-AF65-F5344CB8AC3E}">
        <p14:creationId xmlns:p14="http://schemas.microsoft.com/office/powerpoint/2010/main" val="11528507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114800" y="6596390"/>
            <a:ext cx="5088252" cy="261610"/>
          </a:xfrm>
          <a:prstGeom prst="rect">
            <a:avLst/>
          </a:prstGeom>
        </p:spPr>
        <p:txBody>
          <a:bodyPr wrap="none">
            <a:spAutoFit/>
          </a:bodyPr>
          <a:lstStyle/>
          <a:p>
            <a:r>
              <a:rPr lang="en-US" sz="1100" dirty="0">
                <a:solidFill>
                  <a:schemeClr val="bg1"/>
                </a:solidFill>
              </a:rPr>
              <a:t>Source: </a:t>
            </a:r>
            <a:r>
              <a:rPr lang="en-US" sz="1100" dirty="0">
                <a:solidFill>
                  <a:schemeClr val="bg1"/>
                </a:solidFill>
                <a:hlinkClick r:id="rId2"/>
              </a:rPr>
              <a:t>http://</a:t>
            </a:r>
            <a:r>
              <a:rPr lang="en-US" sz="1100" dirty="0" smtClean="0">
                <a:solidFill>
                  <a:schemeClr val="bg1"/>
                </a:solidFill>
                <a:hlinkClick r:id="rId2"/>
              </a:rPr>
              <a:t>www.usf.edu/ods/documents/system-facts/usf-system-facts-2016-17.pdf</a:t>
            </a:r>
            <a:r>
              <a:rPr lang="en-US" sz="1100" dirty="0" smtClean="0">
                <a:solidFill>
                  <a:schemeClr val="bg1"/>
                </a:solidFill>
              </a:rPr>
              <a:t> </a:t>
            </a:r>
            <a:endParaRPr lang="en-US" sz="1100" dirty="0">
              <a:solidFill>
                <a:schemeClr val="bg1"/>
              </a:solidFill>
            </a:endParaRPr>
          </a:p>
        </p:txBody>
      </p:sp>
      <p:sp>
        <p:nvSpPr>
          <p:cNvPr id="6" name="Rectangle 5"/>
          <p:cNvSpPr/>
          <p:nvPr/>
        </p:nvSpPr>
        <p:spPr>
          <a:xfrm>
            <a:off x="0" y="533400"/>
            <a:ext cx="9038780" cy="1384995"/>
          </a:xfrm>
          <a:prstGeom prst="rect">
            <a:avLst/>
          </a:prstGeom>
        </p:spPr>
        <p:txBody>
          <a:bodyPr wrap="square">
            <a:spAutoFit/>
          </a:bodyPr>
          <a:lstStyle/>
          <a:p>
            <a:r>
              <a:rPr lang="en-US" sz="4000" dirty="0" smtClean="0">
                <a:solidFill>
                  <a:schemeClr val="bg1"/>
                </a:solidFill>
                <a:latin typeface="+mj-lt"/>
              </a:rPr>
              <a:t>Growing Talent:</a:t>
            </a:r>
          </a:p>
          <a:p>
            <a:endParaRPr lang="en-US" sz="2000" dirty="0" smtClean="0">
              <a:solidFill>
                <a:schemeClr val="bg1"/>
              </a:solidFill>
              <a:latin typeface="+mj-lt"/>
            </a:endParaRPr>
          </a:p>
          <a:p>
            <a:r>
              <a:rPr lang="en-US" sz="2400" dirty="0" smtClean="0">
                <a:solidFill>
                  <a:schemeClr val="bg1"/>
                </a:solidFill>
                <a:latin typeface="+mj-lt"/>
              </a:rPr>
              <a:t>University </a:t>
            </a:r>
            <a:r>
              <a:rPr lang="en-US" sz="2400" dirty="0">
                <a:solidFill>
                  <a:schemeClr val="bg1"/>
                </a:solidFill>
                <a:latin typeface="+mj-lt"/>
              </a:rPr>
              <a:t>of South </a:t>
            </a:r>
            <a:r>
              <a:rPr lang="en-US" sz="2400" dirty="0" smtClean="0">
                <a:solidFill>
                  <a:schemeClr val="bg1"/>
                </a:solidFill>
                <a:latin typeface="+mj-lt"/>
              </a:rPr>
              <a:t>Florida Total Research Expenditures</a:t>
            </a:r>
            <a:r>
              <a:rPr lang="en-US" sz="2400" dirty="0">
                <a:solidFill>
                  <a:schemeClr val="bg1"/>
                </a:solidFill>
                <a:latin typeface="+mj-lt"/>
              </a:rPr>
              <a:t>: $494 </a:t>
            </a:r>
            <a:r>
              <a:rPr lang="en-US" sz="2400" dirty="0" smtClean="0">
                <a:solidFill>
                  <a:schemeClr val="bg1"/>
                </a:solidFill>
                <a:latin typeface="+mj-lt"/>
              </a:rPr>
              <a:t>M</a:t>
            </a:r>
            <a:endParaRPr lang="en-US" sz="2400" dirty="0">
              <a:solidFill>
                <a:schemeClr val="bg1"/>
              </a:solidFill>
              <a:latin typeface="+mj-lt"/>
            </a:endParaRPr>
          </a:p>
        </p:txBody>
      </p:sp>
      <p:pic>
        <p:nvPicPr>
          <p:cNvPr id="2" name="Picture 1"/>
          <p:cNvPicPr>
            <a:picLocks noChangeAspect="1"/>
          </p:cNvPicPr>
          <p:nvPr/>
        </p:nvPicPr>
        <p:blipFill>
          <a:blip r:embed="rId3"/>
          <a:stretch>
            <a:fillRect/>
          </a:stretch>
        </p:blipFill>
        <p:spPr>
          <a:xfrm>
            <a:off x="1264444" y="2057400"/>
            <a:ext cx="6615113" cy="3973434"/>
          </a:xfrm>
          <a:prstGeom prst="rect">
            <a:avLst/>
          </a:prstGeom>
        </p:spPr>
      </p:pic>
    </p:spTree>
    <p:extLst>
      <p:ext uri="{BB962C8B-B14F-4D97-AF65-F5344CB8AC3E}">
        <p14:creationId xmlns:p14="http://schemas.microsoft.com/office/powerpoint/2010/main" val="15810736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 y="2095500"/>
            <a:ext cx="3162300" cy="3416320"/>
          </a:xfrm>
          <a:prstGeom prst="rect">
            <a:avLst/>
          </a:prstGeom>
        </p:spPr>
        <p:txBody>
          <a:bodyPr wrap="square">
            <a:spAutoFit/>
          </a:bodyPr>
          <a:lstStyle/>
          <a:p>
            <a:r>
              <a:rPr lang="en-US" sz="3600" dirty="0">
                <a:solidFill>
                  <a:schemeClr val="bg1"/>
                </a:solidFill>
                <a:latin typeface="+mj-lt"/>
              </a:rPr>
              <a:t>In 2016, Tampa Bay saw venture capital deals amounting to $47.7 million</a:t>
            </a:r>
          </a:p>
        </p:txBody>
      </p:sp>
      <p:pic>
        <p:nvPicPr>
          <p:cNvPr id="2050" name="Picture 2" descr="Tampa Florida skyline stock image for Tampa Uber promo code post"/>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3361927" y="2057400"/>
            <a:ext cx="5743973" cy="380470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0" y="600133"/>
            <a:ext cx="9144000" cy="707886"/>
          </a:xfrm>
          <a:prstGeom prst="rect">
            <a:avLst/>
          </a:prstGeom>
          <a:noFill/>
        </p:spPr>
        <p:txBody>
          <a:bodyPr wrap="square" rtlCol="0">
            <a:spAutoFit/>
          </a:bodyPr>
          <a:lstStyle/>
          <a:p>
            <a:r>
              <a:rPr lang="en-US" sz="4000" dirty="0">
                <a:solidFill>
                  <a:schemeClr val="bg1"/>
                </a:solidFill>
                <a:latin typeface="+mj-lt"/>
              </a:rPr>
              <a:t>Venture Capital Investment </a:t>
            </a:r>
          </a:p>
        </p:txBody>
      </p:sp>
    </p:spTree>
    <p:extLst>
      <p:ext uri="{BB962C8B-B14F-4D97-AF65-F5344CB8AC3E}">
        <p14:creationId xmlns:p14="http://schemas.microsoft.com/office/powerpoint/2010/main" val="41267584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590800" y="533400"/>
            <a:ext cx="4379624" cy="5576887"/>
          </a:xfrm>
          <a:prstGeom prst="rect">
            <a:avLst/>
          </a:prstGeom>
          <a:ln>
            <a:solidFill>
              <a:schemeClr val="bg1"/>
            </a:solid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9182926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bwMode="auto">
          <a:xfrm>
            <a:off x="2628" y="2438400"/>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en-US" sz="6000" b="1" dirty="0" smtClean="0">
                <a:solidFill>
                  <a:srgbClr val="3D3939"/>
                </a:solidFill>
                <a:latin typeface="Trebuchet MS"/>
              </a:rPr>
              <a:t>A Glossary of Financing Tools </a:t>
            </a:r>
            <a:endParaRPr lang="en-US" sz="6000" b="1" dirty="0">
              <a:solidFill>
                <a:srgbClr val="3D3939"/>
              </a:solidFill>
              <a:latin typeface="Trebuchet MS"/>
            </a:endParaRPr>
          </a:p>
        </p:txBody>
      </p:sp>
      <p:sp>
        <p:nvSpPr>
          <p:cNvPr id="3" name="Rectangle 2"/>
          <p:cNvSpPr/>
          <p:nvPr/>
        </p:nvSpPr>
        <p:spPr>
          <a:xfrm>
            <a:off x="0" y="6248400"/>
            <a:ext cx="1981200" cy="609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srgbClr val="FFFFFF"/>
              </a:solidFill>
            </a:endParaRPr>
          </a:p>
        </p:txBody>
      </p:sp>
    </p:spTree>
    <p:extLst>
      <p:ext uri="{BB962C8B-B14F-4D97-AF65-F5344CB8AC3E}">
        <p14:creationId xmlns:p14="http://schemas.microsoft.com/office/powerpoint/2010/main" val="103646798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8"/>
          <p:cNvSpPr txBox="1">
            <a:spLocks noChangeArrowheads="1"/>
          </p:cNvSpPr>
          <p:nvPr/>
        </p:nvSpPr>
        <p:spPr bwMode="auto">
          <a:xfrm>
            <a:off x="0" y="511175"/>
            <a:ext cx="91440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en-US" sz="4000" dirty="0" smtClean="0">
                <a:solidFill>
                  <a:srgbClr val="3D3939"/>
                </a:solidFill>
                <a:latin typeface="Trebuchet MS"/>
              </a:rPr>
              <a:t>Tools</a:t>
            </a:r>
            <a:endParaRPr lang="en-US" sz="4000" dirty="0">
              <a:solidFill>
                <a:srgbClr val="3D3939"/>
              </a:solidFill>
              <a:latin typeface="Trebuchet MS"/>
            </a:endParaRPr>
          </a:p>
        </p:txBody>
      </p:sp>
      <p:sp>
        <p:nvSpPr>
          <p:cNvPr id="6" name="Content Placeholder 2"/>
          <p:cNvSpPr txBox="1">
            <a:spLocks/>
          </p:cNvSpPr>
          <p:nvPr/>
        </p:nvSpPr>
        <p:spPr>
          <a:xfrm>
            <a:off x="457200" y="1600200"/>
            <a:ext cx="4038600" cy="2185988"/>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a:defRPr/>
            </a:pPr>
            <a:r>
              <a:rPr lang="en-US" kern="0" smtClean="0">
                <a:solidFill>
                  <a:srgbClr val="000000"/>
                </a:solidFill>
                <a:latin typeface="Calibri"/>
              </a:rPr>
              <a:t>Layering of financing</a:t>
            </a:r>
          </a:p>
          <a:p>
            <a:pPr marL="0" indent="0">
              <a:buFontTx/>
              <a:buNone/>
              <a:defRPr/>
            </a:pPr>
            <a:r>
              <a:rPr lang="en-US" kern="0" smtClean="0">
                <a:solidFill>
                  <a:srgbClr val="000000"/>
                </a:solidFill>
                <a:latin typeface="Calibri"/>
              </a:rPr>
              <a:t>	</a:t>
            </a:r>
          </a:p>
          <a:p>
            <a:pPr marL="0" indent="0">
              <a:buFontTx/>
              <a:buNone/>
              <a:defRPr/>
            </a:pPr>
            <a:r>
              <a:rPr lang="en-US" sz="4000" kern="0" smtClean="0">
                <a:solidFill>
                  <a:srgbClr val="00B050"/>
                </a:solidFill>
                <a:latin typeface="Calibri"/>
              </a:rPr>
              <a:t>	</a:t>
            </a:r>
            <a:endParaRPr lang="en-US" kern="0" dirty="0">
              <a:solidFill>
                <a:srgbClr val="000000"/>
              </a:solidFill>
              <a:latin typeface="Calibri"/>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510200" y="2179144"/>
            <a:ext cx="1551600" cy="1577460"/>
          </a:xfrm>
          <a:prstGeom prst="rect">
            <a:avLst/>
          </a:prstGeom>
        </p:spPr>
      </p:pic>
      <p:sp>
        <p:nvSpPr>
          <p:cNvPr id="9" name="Content Placeholder 7"/>
          <p:cNvSpPr txBox="1">
            <a:spLocks/>
          </p:cNvSpPr>
          <p:nvPr/>
        </p:nvSpPr>
        <p:spPr>
          <a:xfrm>
            <a:off x="457200" y="4267200"/>
            <a:ext cx="4038600" cy="1858963"/>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a:defRPr/>
            </a:pPr>
            <a:r>
              <a:rPr lang="en-US" kern="0" smtClean="0">
                <a:solidFill>
                  <a:srgbClr val="000000"/>
                </a:solidFill>
                <a:latin typeface="Calibri"/>
              </a:rPr>
              <a:t>Use every tool available</a:t>
            </a:r>
            <a:endParaRPr lang="en-US" kern="0" dirty="0">
              <a:solidFill>
                <a:srgbClr val="000000"/>
              </a:solidFill>
              <a:latin typeface="Calibri"/>
            </a:endParaRPr>
          </a:p>
        </p:txBody>
      </p:sp>
      <p:pic>
        <p:nvPicPr>
          <p:cNvPr id="11" name="Picture 10"/>
          <p:cNvPicPr>
            <a:picLocks noChangeAspect="1"/>
          </p:cNvPicPr>
          <p:nvPr/>
        </p:nvPicPr>
        <p:blipFill>
          <a:blip r:embed="rId3"/>
          <a:stretch>
            <a:fillRect/>
          </a:stretch>
        </p:blipFill>
        <p:spPr>
          <a:xfrm>
            <a:off x="4572000" y="1418585"/>
            <a:ext cx="4206605" cy="4676037"/>
          </a:xfrm>
          <a:prstGeom prst="rect">
            <a:avLst/>
          </a:prstGeom>
        </p:spPr>
      </p:pic>
      <p:sp>
        <p:nvSpPr>
          <p:cNvPr id="8" name="Rectangle 7"/>
          <p:cNvSpPr/>
          <p:nvPr/>
        </p:nvSpPr>
        <p:spPr>
          <a:xfrm>
            <a:off x="0" y="6248400"/>
            <a:ext cx="2057400" cy="609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srgbClr val="FFFFFF"/>
              </a:solidFill>
            </a:endParaRPr>
          </a:p>
        </p:txBody>
      </p:sp>
    </p:spTree>
    <p:extLst>
      <p:ext uri="{BB962C8B-B14F-4D97-AF65-F5344CB8AC3E}">
        <p14:creationId xmlns:p14="http://schemas.microsoft.com/office/powerpoint/2010/main" val="27264682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958" y="533400"/>
            <a:ext cx="9067800" cy="1015663"/>
          </a:xfrm>
          <a:prstGeom prst="rect">
            <a:avLst/>
          </a:prstGeom>
          <a:noFill/>
        </p:spPr>
        <p:txBody>
          <a:bodyPr wrap="square" rtlCol="0">
            <a:spAutoFit/>
          </a:bodyPr>
          <a:lstStyle/>
          <a:p>
            <a:pPr algn="ctr"/>
            <a:r>
              <a:rPr lang="en-US" sz="6000" b="1" dirty="0" smtClean="0">
                <a:solidFill>
                  <a:schemeClr val="bg1"/>
                </a:solidFill>
                <a:latin typeface="+mj-lt"/>
              </a:rPr>
              <a:t>The pieces of the puzzle</a:t>
            </a:r>
            <a:endParaRPr lang="en-US" sz="6000" b="1" dirty="0">
              <a:solidFill>
                <a:schemeClr val="bg1"/>
              </a:solidFill>
              <a:latin typeface="+mj-lt"/>
            </a:endParaRPr>
          </a:p>
        </p:txBody>
      </p:sp>
      <p:pic>
        <p:nvPicPr>
          <p:cNvPr id="1026" name="Picture 2" descr="https://lh6.ggpht.com/Pz-VrLeTvQdQtb8u1jbfyjIXffZyNpFhCuzAMW_ojRnDAePZWtdy279xVmkXoNBbVzI=h900"/>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1433983" y="1600200"/>
            <a:ext cx="6276034" cy="45423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87004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1" name="Rectangle 6"/>
          <p:cNvSpPr>
            <a:spLocks noChangeArrowheads="1"/>
          </p:cNvSpPr>
          <p:nvPr/>
        </p:nvSpPr>
        <p:spPr bwMode="auto">
          <a:xfrm>
            <a:off x="3352800" y="5105400"/>
            <a:ext cx="2393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spcBef>
                <a:spcPct val="20000"/>
              </a:spcBef>
            </a:pPr>
            <a:r>
              <a:rPr lang="en-US" dirty="0">
                <a:solidFill>
                  <a:schemeClr val="bg1"/>
                </a:solidFill>
                <a:latin typeface="Arial Narrow" pitchFamily="34" charset="0"/>
              </a:rPr>
              <a:t>1-2 December 2009</a:t>
            </a:r>
          </a:p>
        </p:txBody>
      </p:sp>
      <p:sp>
        <p:nvSpPr>
          <p:cNvPr id="8" name="Rectangle 2"/>
          <p:cNvSpPr txBox="1">
            <a:spLocks noChangeArrowheads="1"/>
          </p:cNvSpPr>
          <p:nvPr/>
        </p:nvSpPr>
        <p:spPr>
          <a:xfrm>
            <a:off x="-76200" y="609600"/>
            <a:ext cx="9144000" cy="1143000"/>
          </a:xfrm>
          <a:prstGeom prst="rect">
            <a:avLst/>
          </a:prstGeom>
        </p:spPr>
        <p:txBody>
          <a:bodyPr/>
          <a:lstStyle/>
          <a:p>
            <a:pPr algn="ctr">
              <a:defRPr/>
            </a:pPr>
            <a:r>
              <a:rPr lang="en-US" sz="7200" b="1" dirty="0">
                <a:solidFill>
                  <a:schemeClr val="bg1"/>
                </a:solidFill>
                <a:latin typeface="+mj-lt"/>
              </a:rPr>
              <a:t>Think </a:t>
            </a:r>
            <a:r>
              <a:rPr lang="en-US" sz="7200" b="1" dirty="0" smtClean="0">
                <a:solidFill>
                  <a:schemeClr val="bg1"/>
                </a:solidFill>
                <a:latin typeface="+mj-lt"/>
              </a:rPr>
              <a:t>Strategically</a:t>
            </a:r>
            <a:endParaRPr lang="en-US" sz="8000" kern="0" dirty="0">
              <a:latin typeface="Lucida Bright" pitchFamily="18" charset="0"/>
              <a:ea typeface="+mj-ea"/>
              <a:cs typeface="+mj-cs"/>
            </a:endParaRPr>
          </a:p>
        </p:txBody>
      </p:sp>
      <p:pic>
        <p:nvPicPr>
          <p:cNvPr id="102404" name="Picture 4" descr="http://blog.ospreypacks.com/wp-content/uploads/2011/06/nyc-highlight.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1981200"/>
            <a:ext cx="5013715" cy="4038600"/>
          </a:xfrm>
          <a:prstGeom prst="rect">
            <a:avLst/>
          </a:prstGeom>
          <a:noFill/>
          <a:extLst>
            <a:ext uri="{909E8E84-426E-40DD-AFC4-6F175D3DCCD1}">
              <a14:hiddenFill xmlns:a14="http://schemas.microsoft.com/office/drawing/2010/main">
                <a:solidFill>
                  <a:srgbClr val="FFFFFF"/>
                </a:solidFill>
              </a14:hiddenFill>
            </a:ext>
          </a:extLst>
        </p:spPr>
      </p:pic>
      <p:pic>
        <p:nvPicPr>
          <p:cNvPr id="102402" name="Picture 2" descr="http://0.tqn.com/d/manhattan/1/0/m/Y/highline26.jp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549775" y="2667000"/>
            <a:ext cx="4594746" cy="344606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2573948" y="6273225"/>
            <a:ext cx="6581775" cy="584775"/>
          </a:xfrm>
          <a:prstGeom prst="rect">
            <a:avLst/>
          </a:prstGeom>
        </p:spPr>
        <p:txBody>
          <a:bodyPr wrap="square">
            <a:spAutoFit/>
          </a:bodyPr>
          <a:lstStyle/>
          <a:p>
            <a:pPr lvl="0" algn="r">
              <a:defRPr/>
            </a:pPr>
            <a:r>
              <a:rPr lang="en-US" sz="3200" i="1" dirty="0">
                <a:solidFill>
                  <a:srgbClr val="3D3939"/>
                </a:solidFill>
                <a:latin typeface="Trebuchet MS"/>
              </a:rPr>
              <a:t>Highline Park, New York City</a:t>
            </a:r>
          </a:p>
        </p:txBody>
      </p:sp>
    </p:spTree>
    <p:extLst>
      <p:ext uri="{BB962C8B-B14F-4D97-AF65-F5344CB8AC3E}">
        <p14:creationId xmlns:p14="http://schemas.microsoft.com/office/powerpoint/2010/main" val="22637824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381000"/>
            <a:ext cx="9168063" cy="1107996"/>
          </a:xfrm>
          <a:prstGeom prst="rect">
            <a:avLst/>
          </a:prstGeom>
        </p:spPr>
        <p:txBody>
          <a:bodyPr wrap="square">
            <a:spAutoFit/>
          </a:bodyPr>
          <a:lstStyle/>
          <a:p>
            <a:pPr algn="ctr"/>
            <a:r>
              <a:rPr lang="en-US" sz="6600" b="1" dirty="0">
                <a:solidFill>
                  <a:schemeClr val="bg1"/>
                </a:solidFill>
                <a:latin typeface="+mj-lt"/>
              </a:rPr>
              <a:t>Dynamic </a:t>
            </a:r>
            <a:r>
              <a:rPr lang="en-US" sz="6600" b="1" dirty="0" smtClean="0">
                <a:solidFill>
                  <a:schemeClr val="bg1"/>
                </a:solidFill>
                <a:latin typeface="+mj-lt"/>
              </a:rPr>
              <a:t>Leadership </a:t>
            </a:r>
            <a:endParaRPr lang="en-US" sz="6600" b="1" dirty="0">
              <a:solidFill>
                <a:schemeClr val="bg1"/>
              </a:solidFill>
              <a:latin typeface="+mj-lt"/>
            </a:endParaRPr>
          </a:p>
        </p:txBody>
      </p:sp>
      <p:sp>
        <p:nvSpPr>
          <p:cNvPr id="4" name="TextBox 3"/>
          <p:cNvSpPr txBox="1"/>
          <p:nvPr/>
        </p:nvSpPr>
        <p:spPr>
          <a:xfrm>
            <a:off x="2667000" y="6324600"/>
            <a:ext cx="6477000" cy="523220"/>
          </a:xfrm>
          <a:prstGeom prst="rect">
            <a:avLst/>
          </a:prstGeom>
          <a:noFill/>
        </p:spPr>
        <p:txBody>
          <a:bodyPr wrap="square" rtlCol="0">
            <a:spAutoFit/>
          </a:bodyPr>
          <a:lstStyle/>
          <a:p>
            <a:pPr algn="r"/>
            <a:r>
              <a:rPr lang="en-US" sz="2800" i="1" dirty="0" smtClean="0">
                <a:solidFill>
                  <a:schemeClr val="bg1"/>
                </a:solidFill>
                <a:latin typeface="+mj-lt"/>
              </a:rPr>
              <a:t>University Commons, Knoxville, TN</a:t>
            </a:r>
            <a:endParaRPr lang="en-US" sz="2800" i="1" dirty="0">
              <a:solidFill>
                <a:schemeClr val="bg1"/>
              </a:solidFill>
              <a:latin typeface="+mj-lt"/>
            </a:endParaRPr>
          </a:p>
        </p:txBody>
      </p:sp>
      <p:pic>
        <p:nvPicPr>
          <p:cNvPr id="2050" name="Picture 2" descr="http://www.knoxvilledailysun.com/news/2014/august/university-commons.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219200" y="1447800"/>
            <a:ext cx="6429375" cy="4819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11621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2" name="Rectangle 2"/>
          <p:cNvSpPr txBox="1">
            <a:spLocks noChangeArrowheads="1"/>
          </p:cNvSpPr>
          <p:nvPr/>
        </p:nvSpPr>
        <p:spPr bwMode="auto">
          <a:xfrm>
            <a:off x="-16042" y="381000"/>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en-US" sz="6000" b="1" dirty="0">
                <a:solidFill>
                  <a:schemeClr val="bg1"/>
                </a:solidFill>
                <a:latin typeface="+mj-lt"/>
                <a:cs typeface="+mn-cs"/>
              </a:rPr>
              <a:t>Strong </a:t>
            </a:r>
            <a:r>
              <a:rPr lang="en-US" sz="6000" b="1" dirty="0" smtClean="0">
                <a:solidFill>
                  <a:schemeClr val="bg1"/>
                </a:solidFill>
                <a:latin typeface="+mj-lt"/>
                <a:cs typeface="+mn-cs"/>
              </a:rPr>
              <a:t>Partnerships </a:t>
            </a:r>
            <a:endParaRPr lang="en-US" sz="6000" b="1" dirty="0">
              <a:solidFill>
                <a:schemeClr val="bg1"/>
              </a:solidFill>
              <a:latin typeface="+mj-lt"/>
              <a:cs typeface="+mn-cs"/>
            </a:endParaRPr>
          </a:p>
        </p:txBody>
      </p:sp>
      <p:sp>
        <p:nvSpPr>
          <p:cNvPr id="6" name="Subtitle 2"/>
          <p:cNvSpPr txBox="1">
            <a:spLocks/>
          </p:cNvSpPr>
          <p:nvPr/>
        </p:nvSpPr>
        <p:spPr>
          <a:xfrm>
            <a:off x="120650" y="3018724"/>
            <a:ext cx="6174079" cy="380365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20000"/>
              </a:spcBef>
              <a:spcAft>
                <a:spcPts val="0"/>
              </a:spcAft>
              <a:buFont typeface="Arial"/>
              <a:buNone/>
              <a:defRPr/>
            </a:pPr>
            <a:r>
              <a:rPr lang="en-US" sz="2400" spc="300" dirty="0">
                <a:solidFill>
                  <a:srgbClr val="3D7291"/>
                </a:solidFill>
                <a:latin typeface="Verdana"/>
                <a:cs typeface="Verdana"/>
              </a:rPr>
              <a:t>OUR MISSION</a:t>
            </a:r>
          </a:p>
          <a:p>
            <a:pPr marL="342900" indent="-342900" fontAlgn="auto">
              <a:spcBef>
                <a:spcPct val="20000"/>
              </a:spcBef>
              <a:spcAft>
                <a:spcPts val="0"/>
              </a:spcAft>
              <a:buFont typeface="Arial"/>
              <a:buChar char="•"/>
              <a:defRPr/>
            </a:pPr>
            <a:endParaRPr lang="en-US" sz="1400" dirty="0">
              <a:solidFill>
                <a:srgbClr val="B41E22"/>
              </a:solidFill>
              <a:latin typeface="Verdana"/>
              <a:cs typeface="Verdana"/>
            </a:endParaRPr>
          </a:p>
          <a:p>
            <a:pPr marL="342900" indent="-342900" fontAlgn="auto">
              <a:spcBef>
                <a:spcPct val="20000"/>
              </a:spcBef>
              <a:spcAft>
                <a:spcPts val="0"/>
              </a:spcAft>
              <a:buFont typeface="Arial"/>
              <a:buChar char="•"/>
              <a:defRPr/>
            </a:pPr>
            <a:r>
              <a:rPr lang="en-US" sz="1400" dirty="0">
                <a:solidFill>
                  <a:srgbClr val="B41E22"/>
                </a:solidFill>
                <a:latin typeface="Verdana"/>
                <a:cs typeface="Verdana"/>
              </a:rPr>
              <a:t>3CDC is a non-profit, real estate development and finance organization focused on strategically revitalizing Cincinnati’s downtown urban core in partnership with the City of Cincinnati and the Cincinnati corporate community. Our work is specifically focused on the Central Business District and in Over-The-Rhine.</a:t>
            </a:r>
          </a:p>
          <a:p>
            <a:pPr marL="342900" indent="-342900" fontAlgn="auto">
              <a:spcBef>
                <a:spcPct val="20000"/>
              </a:spcBef>
              <a:spcAft>
                <a:spcPts val="0"/>
              </a:spcAft>
              <a:buFont typeface="Arial"/>
              <a:buChar char="•"/>
              <a:defRPr/>
            </a:pPr>
            <a:endParaRPr lang="en-US" sz="1400" dirty="0">
              <a:solidFill>
                <a:schemeClr val="accent2">
                  <a:lumMod val="75000"/>
                </a:schemeClr>
              </a:solidFill>
              <a:latin typeface="Verdana"/>
              <a:cs typeface="Verdana"/>
            </a:endParaRPr>
          </a:p>
          <a:p>
            <a:pPr marL="342900" indent="-342900" fontAlgn="auto">
              <a:spcBef>
                <a:spcPct val="20000"/>
              </a:spcBef>
              <a:spcAft>
                <a:spcPts val="0"/>
              </a:spcAft>
              <a:buFont typeface="Arial"/>
              <a:buChar char="•"/>
              <a:defRPr/>
            </a:pPr>
            <a:r>
              <a:rPr lang="en-US" sz="1400" dirty="0">
                <a:solidFill>
                  <a:srgbClr val="3D7291"/>
                </a:solidFill>
                <a:latin typeface="Verdana"/>
                <a:cs typeface="Verdana"/>
              </a:rPr>
              <a:t>3CDC manages The Cincinnati Equity Fund (CEF) and the Cincinnati New Markets Fund (CNMF). These investment funds play an important role by providing financial aid in downtown development activities.</a:t>
            </a:r>
          </a:p>
        </p:txBody>
      </p:sp>
      <p:pic>
        <p:nvPicPr>
          <p:cNvPr id="7" name="Picture 6" descr="1.jpg"/>
          <p:cNvPicPr>
            <a:picLocks noChangeAspect="1"/>
          </p:cNvPicPr>
          <p:nvPr/>
        </p:nvPicPr>
        <p:blipFill>
          <a:blip r:embed="rId3" cstate="screen">
            <a:extLst>
              <a:ext uri="{28A0092B-C50C-407E-A947-70E740481C1C}">
                <a14:useLocalDpi xmlns:a14="http://schemas.microsoft.com/office/drawing/2010/main"/>
              </a:ext>
            </a:extLst>
          </a:blip>
          <a:srcRect r="-3"/>
          <a:stretch>
            <a:fillRect/>
          </a:stretch>
        </p:blipFill>
        <p:spPr bwMode="auto">
          <a:xfrm>
            <a:off x="6294729" y="1762011"/>
            <a:ext cx="2757177" cy="4383882"/>
          </a:xfrm>
          <a:prstGeom prst="rect">
            <a:avLst/>
          </a:prstGeom>
          <a:noFill/>
          <a:ln w="9525">
            <a:noFill/>
            <a:miter lim="800000"/>
            <a:headEnd/>
            <a:tailEnd/>
          </a:ln>
        </p:spPr>
      </p:pic>
      <p:pic>
        <p:nvPicPr>
          <p:cNvPr id="8" name="Picture 7" descr="3CDC_small.jpg"/>
          <p:cNvPicPr>
            <a:picLocks noChangeAspect="1"/>
          </p:cNvPicPr>
          <p:nvPr/>
        </p:nvPicPr>
        <p:blipFill>
          <a:blip r:embed="rId4" cstate="print">
            <a:clrChange>
              <a:clrFrom>
                <a:srgbClr val="FFFFFF"/>
              </a:clrFrom>
              <a:clrTo>
                <a:srgbClr val="FFFFFF">
                  <a:alpha val="0"/>
                </a:srgbClr>
              </a:clrTo>
            </a:clrChange>
          </a:blip>
          <a:srcRect/>
          <a:stretch>
            <a:fillRect/>
          </a:stretch>
        </p:blipFill>
        <p:spPr bwMode="auto">
          <a:xfrm>
            <a:off x="123619" y="1828800"/>
            <a:ext cx="2376487" cy="884237"/>
          </a:xfrm>
          <a:prstGeom prst="rect">
            <a:avLst/>
          </a:prstGeom>
          <a:noFill/>
          <a:ln w="9525">
            <a:noFill/>
            <a:miter lim="800000"/>
            <a:headEnd/>
            <a:tailEnd/>
          </a:ln>
        </p:spPr>
      </p:pic>
    </p:spTree>
    <p:extLst>
      <p:ext uri="{BB962C8B-B14F-4D97-AF65-F5344CB8AC3E}">
        <p14:creationId xmlns:p14="http://schemas.microsoft.com/office/powerpoint/2010/main" val="24211510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71" name="TextBox 7"/>
          <p:cNvSpPr txBox="1">
            <a:spLocks noChangeArrowheads="1"/>
          </p:cNvSpPr>
          <p:nvPr/>
        </p:nvSpPr>
        <p:spPr bwMode="auto">
          <a:xfrm>
            <a:off x="4011" y="381000"/>
            <a:ext cx="9144000"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r>
              <a:rPr lang="en-US" sz="6600" b="1" dirty="0" smtClean="0">
                <a:solidFill>
                  <a:schemeClr val="bg1"/>
                </a:solidFill>
                <a:latin typeface="+mj-lt"/>
              </a:rPr>
              <a:t>Talent</a:t>
            </a:r>
            <a:endParaRPr lang="en-US" sz="4800" b="1" i="1" dirty="0">
              <a:solidFill>
                <a:schemeClr val="bg1"/>
              </a:solidFill>
              <a:latin typeface="+mj-lt"/>
            </a:endParaRPr>
          </a:p>
        </p:txBody>
      </p:sp>
      <p:pic>
        <p:nvPicPr>
          <p:cNvPr id="12294" name="Picture 6" descr="http://mms.businesswire.com/media/20151228005115/en/410726/5/Panasonic_logo_bl_posi_JPEG.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304800" y="1600200"/>
            <a:ext cx="2369841" cy="362616"/>
          </a:xfrm>
          <a:prstGeom prst="rect">
            <a:avLst/>
          </a:prstGeom>
          <a:noFill/>
          <a:extLst>
            <a:ext uri="{909E8E84-426E-40DD-AFC4-6F175D3DCCD1}">
              <a14:hiddenFill xmlns:a14="http://schemas.microsoft.com/office/drawing/2010/main">
                <a:solidFill>
                  <a:srgbClr val="FFFFFF"/>
                </a:solidFill>
              </a14:hiddenFill>
            </a:ext>
          </a:extLst>
        </p:spPr>
      </p:pic>
      <p:pic>
        <p:nvPicPr>
          <p:cNvPr id="12296" name="Picture 8" descr="http://3dprint.com/wp-content/uploads/2015/06/g1.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239000" y="1565910"/>
            <a:ext cx="1600200" cy="16002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4"/>
          <a:stretch>
            <a:fillRect/>
          </a:stretch>
        </p:blipFill>
        <p:spPr>
          <a:xfrm>
            <a:off x="4953000" y="1587856"/>
            <a:ext cx="1905000" cy="1905000"/>
          </a:xfrm>
          <a:prstGeom prst="rect">
            <a:avLst/>
          </a:prstGeom>
        </p:spPr>
      </p:pic>
      <p:pic>
        <p:nvPicPr>
          <p:cNvPr id="12302" name="Picture 14" descr="https://www.53.com/resources/images/logo/abt-img-lib-logo-lg.jp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295400" y="2700833"/>
            <a:ext cx="3276600" cy="930554"/>
          </a:xfrm>
          <a:prstGeom prst="rect">
            <a:avLst/>
          </a:prstGeom>
          <a:noFill/>
          <a:extLst>
            <a:ext uri="{909E8E84-426E-40DD-AFC4-6F175D3DCCD1}">
              <a14:hiddenFill xmlns:a14="http://schemas.microsoft.com/office/drawing/2010/main">
                <a:solidFill>
                  <a:srgbClr val="FFFFFF"/>
                </a:solidFill>
              </a14:hiddenFill>
            </a:ext>
          </a:extLst>
        </p:spPr>
      </p:pic>
      <p:pic>
        <p:nvPicPr>
          <p:cNvPr id="12306" name="Picture 18" descr="http://www.google.com/logos/doodles/2015/googles-new-logo-5078286822539264.3-hp2x.gif"/>
          <p:cNvPicPr>
            <a:picLocks noChangeAspect="1" noChangeArrowheads="1" noCrop="1"/>
          </p:cNvPicPr>
          <p:nvPr/>
        </p:nvPicPr>
        <p:blipFill>
          <a:blip r:embed="rId6" cstate="screen">
            <a:extLst>
              <a:ext uri="{28A0092B-C50C-407E-A947-70E740481C1C}">
                <a14:useLocalDpi xmlns:a14="http://schemas.microsoft.com/office/drawing/2010/main"/>
              </a:ext>
            </a:extLst>
          </a:blip>
          <a:srcRect/>
          <a:stretch>
            <a:fillRect/>
          </a:stretch>
        </p:blipFill>
        <p:spPr bwMode="auto">
          <a:xfrm>
            <a:off x="5486400" y="3849014"/>
            <a:ext cx="3213100" cy="1458842"/>
          </a:xfrm>
          <a:prstGeom prst="rect">
            <a:avLst/>
          </a:prstGeom>
          <a:noFill/>
          <a:extLst>
            <a:ext uri="{909E8E84-426E-40DD-AFC4-6F175D3DCCD1}">
              <a14:hiddenFill xmlns:a14="http://schemas.microsoft.com/office/drawing/2010/main">
                <a:solidFill>
                  <a:srgbClr val="FFFFFF"/>
                </a:solidFill>
              </a14:hiddenFill>
            </a:ext>
          </a:extLst>
        </p:spPr>
      </p:pic>
      <p:pic>
        <p:nvPicPr>
          <p:cNvPr id="12308" name="Picture 20" descr="http://r2.vendingmarketwatch.com/files/base/AUTM/image/2015/07/16x9/640x360/kraftHeinzLogo.559a9edf7c73d.jpg"/>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32715" y="3945443"/>
            <a:ext cx="2892425" cy="1626990"/>
          </a:xfrm>
          <a:prstGeom prst="rect">
            <a:avLst/>
          </a:prstGeom>
          <a:noFill/>
          <a:extLst>
            <a:ext uri="{909E8E84-426E-40DD-AFC4-6F175D3DCCD1}">
              <a14:hiddenFill xmlns:a14="http://schemas.microsoft.com/office/drawing/2010/main">
                <a:solidFill>
                  <a:srgbClr val="FFFFFF"/>
                </a:solidFill>
              </a14:hiddenFill>
            </a:ext>
          </a:extLst>
        </p:spPr>
      </p:pic>
      <p:sp>
        <p:nvSpPr>
          <p:cNvPr id="7" name="AutoShape 22" descr="Image result for motorola log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12312" name="Picture 24" descr="http://www.logospike.com/wp-content/uploads/2014/11/Motorola_logo-2.png"/>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3330520" y="4405213"/>
            <a:ext cx="2014965" cy="1350963"/>
          </a:xfrm>
          <a:prstGeom prst="rect">
            <a:avLst/>
          </a:prstGeom>
          <a:noFill/>
          <a:extLst>
            <a:ext uri="{909E8E84-426E-40DD-AFC4-6F175D3DCCD1}">
              <a14:hiddenFill xmlns:a14="http://schemas.microsoft.com/office/drawing/2010/main">
                <a:solidFill>
                  <a:srgbClr val="FFFFFF"/>
                </a:solidFill>
              </a14:hiddenFill>
            </a:ext>
          </a:extLst>
        </p:spPr>
      </p:pic>
      <p:pic>
        <p:nvPicPr>
          <p:cNvPr id="12314" name="Picture 26" descr="http://www.playmediasystems.com/wp-content/uploads/2015/04/marriott-logo.png"/>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5911850" y="5463335"/>
            <a:ext cx="2927350" cy="5656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60971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15000" y="6240622"/>
            <a:ext cx="3254326" cy="461665"/>
          </a:xfrm>
          <a:prstGeom prst="rect">
            <a:avLst/>
          </a:prstGeom>
          <a:noFill/>
        </p:spPr>
        <p:txBody>
          <a:bodyPr wrap="square" rtlCol="0">
            <a:spAutoFit/>
          </a:bodyPr>
          <a:lstStyle/>
          <a:p>
            <a:pPr algn="r" fontAlgn="base">
              <a:spcBef>
                <a:spcPct val="0"/>
              </a:spcBef>
              <a:spcAft>
                <a:spcPct val="0"/>
              </a:spcAft>
            </a:pPr>
            <a:r>
              <a:rPr lang="en-US" sz="2400" i="1" dirty="0" err="1" smtClean="0">
                <a:solidFill>
                  <a:srgbClr val="000000"/>
                </a:solidFill>
                <a:latin typeface="+mj-lt"/>
              </a:rPr>
              <a:t>Schenley</a:t>
            </a:r>
            <a:r>
              <a:rPr lang="en-US" sz="2400" i="1" dirty="0" smtClean="0">
                <a:solidFill>
                  <a:srgbClr val="000000"/>
                </a:solidFill>
                <a:latin typeface="+mj-lt"/>
              </a:rPr>
              <a:t> Plaza--Then</a:t>
            </a:r>
            <a:endParaRPr lang="en-US" sz="2400" i="1" dirty="0">
              <a:solidFill>
                <a:srgbClr val="000000"/>
              </a:solidFill>
              <a:latin typeface="+mj-lt"/>
            </a:endParaRPr>
          </a:p>
        </p:txBody>
      </p:sp>
      <p:pic>
        <p:nvPicPr>
          <p:cNvPr id="7170" name="Picture 2" descr="http://www.pittsburghparks.org/userdocs/063009Plaza2003.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990600" y="1295400"/>
            <a:ext cx="6988126" cy="4644887"/>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0" y="533400"/>
            <a:ext cx="9144000" cy="769441"/>
          </a:xfrm>
          <a:prstGeom prst="rect">
            <a:avLst/>
          </a:prstGeom>
        </p:spPr>
        <p:txBody>
          <a:bodyPr wrap="square">
            <a:spAutoFit/>
          </a:bodyPr>
          <a:lstStyle/>
          <a:p>
            <a:pPr lvl="0" algn="ctr"/>
            <a:r>
              <a:rPr lang="en-US" altLang="en-US" sz="4400" b="1" dirty="0" err="1">
                <a:solidFill>
                  <a:srgbClr val="3D3939"/>
                </a:solidFill>
                <a:latin typeface="Trebuchet MS"/>
              </a:rPr>
              <a:t>Placemaking</a:t>
            </a:r>
            <a:r>
              <a:rPr lang="en-US" altLang="en-US" sz="4400" b="1" dirty="0">
                <a:solidFill>
                  <a:srgbClr val="3D3939"/>
                </a:solidFill>
                <a:latin typeface="Trebuchet MS"/>
              </a:rPr>
              <a:t> and Design</a:t>
            </a:r>
          </a:p>
        </p:txBody>
      </p:sp>
    </p:spTree>
    <p:extLst>
      <p:ext uri="{BB962C8B-B14F-4D97-AF65-F5344CB8AC3E}">
        <p14:creationId xmlns:p14="http://schemas.microsoft.com/office/powerpoint/2010/main" val="35905600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upload.wikimedia.org/wikipedia/commons/7/7b/Schenley_PlazaPano.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533400" y="1048151"/>
            <a:ext cx="8395448" cy="2322408"/>
          </a:xfrm>
          <a:prstGeom prst="rect">
            <a:avLst/>
          </a:prstGeom>
          <a:noFill/>
          <a:extLst>
            <a:ext uri="{909E8E84-426E-40DD-AFC4-6F175D3DCCD1}">
              <a14:hiddenFill xmlns:a14="http://schemas.microsoft.com/office/drawing/2010/main">
                <a:solidFill>
                  <a:srgbClr val="FFFFFF"/>
                </a:solidFill>
              </a14:hiddenFill>
            </a:ext>
          </a:extLst>
        </p:spPr>
      </p:pic>
      <p:pic>
        <p:nvPicPr>
          <p:cNvPr id="19462" name="Picture 6" descr="http://upload.wikimedia.org/wikipedia/commons/1/13/Schenley_Park_Carousel_-_IMG_0754.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454556" y="3415439"/>
            <a:ext cx="3562781" cy="2672086"/>
          </a:xfrm>
          <a:prstGeom prst="rect">
            <a:avLst/>
          </a:prstGeom>
          <a:noFill/>
          <a:extLst>
            <a:ext uri="{909E8E84-426E-40DD-AFC4-6F175D3DCCD1}">
              <a14:hiddenFill xmlns:a14="http://schemas.microsoft.com/office/drawing/2010/main">
                <a:solidFill>
                  <a:srgbClr val="FFFFFF"/>
                </a:solidFill>
              </a14:hiddenFill>
            </a:ext>
          </a:extLst>
        </p:spPr>
      </p:pic>
      <p:pic>
        <p:nvPicPr>
          <p:cNvPr id="19464" name="Picture 8" descr="http://farm5.staticflickr.com/4038/4497267671_35a2846162_o.jp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52400" y="3403442"/>
            <a:ext cx="4038600" cy="2684083"/>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5715000" y="6240622"/>
            <a:ext cx="3254326" cy="461665"/>
          </a:xfrm>
          <a:prstGeom prst="rect">
            <a:avLst/>
          </a:prstGeom>
          <a:noFill/>
        </p:spPr>
        <p:txBody>
          <a:bodyPr wrap="square" rtlCol="0">
            <a:spAutoFit/>
          </a:bodyPr>
          <a:lstStyle/>
          <a:p>
            <a:pPr algn="r" fontAlgn="base">
              <a:spcBef>
                <a:spcPct val="0"/>
              </a:spcBef>
              <a:spcAft>
                <a:spcPct val="0"/>
              </a:spcAft>
            </a:pPr>
            <a:r>
              <a:rPr lang="en-US" sz="2400" i="1" dirty="0" err="1" smtClean="0">
                <a:solidFill>
                  <a:srgbClr val="000000"/>
                </a:solidFill>
                <a:latin typeface="+mj-lt"/>
              </a:rPr>
              <a:t>Schenley</a:t>
            </a:r>
            <a:r>
              <a:rPr lang="en-US" sz="2400" i="1" dirty="0" smtClean="0">
                <a:solidFill>
                  <a:srgbClr val="000000"/>
                </a:solidFill>
                <a:latin typeface="+mj-lt"/>
              </a:rPr>
              <a:t> Plaza--Now</a:t>
            </a:r>
            <a:endParaRPr lang="en-US" sz="2400" i="1" dirty="0">
              <a:solidFill>
                <a:srgbClr val="000000"/>
              </a:solidFill>
              <a:latin typeface="+mj-lt"/>
            </a:endParaRPr>
          </a:p>
        </p:txBody>
      </p:sp>
      <p:sp>
        <p:nvSpPr>
          <p:cNvPr id="10" name="Rectangle 9"/>
          <p:cNvSpPr/>
          <p:nvPr/>
        </p:nvSpPr>
        <p:spPr>
          <a:xfrm>
            <a:off x="0" y="381000"/>
            <a:ext cx="9144000" cy="707886"/>
          </a:xfrm>
          <a:prstGeom prst="rect">
            <a:avLst/>
          </a:prstGeom>
        </p:spPr>
        <p:txBody>
          <a:bodyPr wrap="square">
            <a:spAutoFit/>
          </a:bodyPr>
          <a:lstStyle/>
          <a:p>
            <a:pPr lvl="0" algn="ctr"/>
            <a:r>
              <a:rPr lang="en-US" altLang="en-US" sz="4000" b="1" dirty="0" err="1">
                <a:solidFill>
                  <a:srgbClr val="3D3939"/>
                </a:solidFill>
                <a:latin typeface="Trebuchet MS"/>
              </a:rPr>
              <a:t>Placemaking</a:t>
            </a:r>
            <a:r>
              <a:rPr lang="en-US" altLang="en-US" sz="4000" b="1" dirty="0">
                <a:solidFill>
                  <a:srgbClr val="3D3939"/>
                </a:solidFill>
                <a:latin typeface="Trebuchet MS"/>
              </a:rPr>
              <a:t> and Design</a:t>
            </a:r>
          </a:p>
        </p:txBody>
      </p:sp>
    </p:spTree>
    <p:extLst>
      <p:ext uri="{BB962C8B-B14F-4D97-AF65-F5344CB8AC3E}">
        <p14:creationId xmlns:p14="http://schemas.microsoft.com/office/powerpoint/2010/main" val="36405617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8"/>
          <p:cNvSpPr txBox="1">
            <a:spLocks/>
          </p:cNvSpPr>
          <p:nvPr/>
        </p:nvSpPr>
        <p:spPr>
          <a:xfrm>
            <a:off x="419100" y="838200"/>
            <a:ext cx="8305800" cy="83820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4000" dirty="0" smtClean="0">
                <a:solidFill>
                  <a:schemeClr val="bg1"/>
                </a:solidFill>
                <a:latin typeface="+mj-lt"/>
              </a:rPr>
              <a:t>Where Will the New Roads Lead…</a:t>
            </a:r>
            <a:endParaRPr lang="en-US" sz="4000" dirty="0">
              <a:solidFill>
                <a:schemeClr val="bg1"/>
              </a:solidFill>
              <a:latin typeface="+mj-lt"/>
            </a:endParaRPr>
          </a:p>
        </p:txBody>
      </p:sp>
      <p:pic>
        <p:nvPicPr>
          <p:cNvPr id="4" name="Picture 2" descr="http://www.netizenwallpapers.com/upload/DesktopWallpapers/cache/Cute-032-baby-032-laptop-1920x1080.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1600200"/>
            <a:ext cx="91440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39138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Inkd_AptRealEstatePresDesign">
  <a:themeElements>
    <a:clrScheme name="d_czumwalt_apartments_theme">
      <a:dk1>
        <a:srgbClr val="3D3939"/>
      </a:dk1>
      <a:lt1>
        <a:srgbClr val="F0EFEF"/>
      </a:lt1>
      <a:dk2>
        <a:srgbClr val="FFFFFF"/>
      </a:dk2>
      <a:lt2>
        <a:srgbClr val="ECF0DC"/>
      </a:lt2>
      <a:accent1>
        <a:srgbClr val="98D5D4"/>
      </a:accent1>
      <a:accent2>
        <a:srgbClr val="797171"/>
      </a:accent2>
      <a:accent3>
        <a:srgbClr val="ECF0DC"/>
      </a:accent3>
      <a:accent4>
        <a:srgbClr val="D6EEEE"/>
      </a:accent4>
      <a:accent5>
        <a:srgbClr val="3D3939"/>
      </a:accent5>
      <a:accent6>
        <a:srgbClr val="98D5D4"/>
      </a:accent6>
      <a:hlink>
        <a:srgbClr val="0000FF"/>
      </a:hlink>
      <a:folHlink>
        <a:srgbClr val="800080"/>
      </a:folHlink>
    </a:clrScheme>
    <a:fontScheme name="d_czumwalt_apartments_font">
      <a:majorFont>
        <a:latin typeface="Trebuchet MS"/>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Inkd_AptRealEstatePresDesign">
  <a:themeElements>
    <a:clrScheme name="d_czumwalt_apartments_theme">
      <a:dk1>
        <a:srgbClr val="3D3939"/>
      </a:dk1>
      <a:lt1>
        <a:srgbClr val="F0EFEF"/>
      </a:lt1>
      <a:dk2>
        <a:srgbClr val="FFFFFF"/>
      </a:dk2>
      <a:lt2>
        <a:srgbClr val="ECF0DC"/>
      </a:lt2>
      <a:accent1>
        <a:srgbClr val="98D5D4"/>
      </a:accent1>
      <a:accent2>
        <a:srgbClr val="797171"/>
      </a:accent2>
      <a:accent3>
        <a:srgbClr val="ECF0DC"/>
      </a:accent3>
      <a:accent4>
        <a:srgbClr val="D6EEEE"/>
      </a:accent4>
      <a:accent5>
        <a:srgbClr val="3D3939"/>
      </a:accent5>
      <a:accent6>
        <a:srgbClr val="98D5D4"/>
      </a:accent6>
      <a:hlink>
        <a:srgbClr val="0000FF"/>
      </a:hlink>
      <a:folHlink>
        <a:srgbClr val="800080"/>
      </a:folHlink>
    </a:clrScheme>
    <a:fontScheme name="d_czumwalt_apartments_font">
      <a:majorFont>
        <a:latin typeface="Trebuchet MS"/>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Inkd_AptRealEstatePresDesign">
  <a:themeElements>
    <a:clrScheme name="d_czumwalt_apartments_theme">
      <a:dk1>
        <a:srgbClr val="3D3939"/>
      </a:dk1>
      <a:lt1>
        <a:srgbClr val="F0EFEF"/>
      </a:lt1>
      <a:dk2>
        <a:srgbClr val="FFFFFF"/>
      </a:dk2>
      <a:lt2>
        <a:srgbClr val="ECF0DC"/>
      </a:lt2>
      <a:accent1>
        <a:srgbClr val="98D5D4"/>
      </a:accent1>
      <a:accent2>
        <a:srgbClr val="797171"/>
      </a:accent2>
      <a:accent3>
        <a:srgbClr val="ECF0DC"/>
      </a:accent3>
      <a:accent4>
        <a:srgbClr val="D6EEEE"/>
      </a:accent4>
      <a:accent5>
        <a:srgbClr val="3D3939"/>
      </a:accent5>
      <a:accent6>
        <a:srgbClr val="98D5D4"/>
      </a:accent6>
      <a:hlink>
        <a:srgbClr val="0000FF"/>
      </a:hlink>
      <a:folHlink>
        <a:srgbClr val="800080"/>
      </a:folHlink>
    </a:clrScheme>
    <a:fontScheme name="d_czumwalt_apartments_font">
      <a:majorFont>
        <a:latin typeface="Trebuchet MS"/>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8192DA7E-3DB6-45F4-A3B1-9817D4E1797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Inkd_AptRealEstatePresDesign</Template>
  <TotalTime>2057</TotalTime>
  <Words>966</Words>
  <Application>Microsoft Office PowerPoint</Application>
  <PresentationFormat>On-screen Show (4:3)</PresentationFormat>
  <Paragraphs>290</Paragraphs>
  <Slides>41</Slides>
  <Notes>16</Notes>
  <HiddenSlides>0</HiddenSlides>
  <MMClips>0</MMClips>
  <ScaleCrop>false</ScaleCrop>
  <HeadingPairs>
    <vt:vector size="8" baseType="variant">
      <vt:variant>
        <vt:lpstr>Fonts Used</vt:lpstr>
      </vt:variant>
      <vt:variant>
        <vt:i4>10</vt:i4>
      </vt:variant>
      <vt:variant>
        <vt:lpstr>Theme</vt:lpstr>
      </vt:variant>
      <vt:variant>
        <vt:i4>3</vt:i4>
      </vt:variant>
      <vt:variant>
        <vt:lpstr>Embedded OLE Servers</vt:lpstr>
      </vt:variant>
      <vt:variant>
        <vt:i4>1</vt:i4>
      </vt:variant>
      <vt:variant>
        <vt:lpstr>Slide Titles</vt:lpstr>
      </vt:variant>
      <vt:variant>
        <vt:i4>41</vt:i4>
      </vt:variant>
    </vt:vector>
  </HeadingPairs>
  <TitlesOfParts>
    <vt:vector size="55" baseType="lpstr">
      <vt:lpstr>Arial</vt:lpstr>
      <vt:lpstr>Arial Narrow</vt:lpstr>
      <vt:lpstr>Calibri</vt:lpstr>
      <vt:lpstr>Lucida Bright</vt:lpstr>
      <vt:lpstr>Lucida Sans Unicode</vt:lpstr>
      <vt:lpstr>Times</vt:lpstr>
      <vt:lpstr>Times New Roman</vt:lpstr>
      <vt:lpstr>Trebuchet MS</vt:lpstr>
      <vt:lpstr>Verdana</vt:lpstr>
      <vt:lpstr>Wingdings 2</vt:lpstr>
      <vt:lpstr>Inkd_AptRealEstatePresDesign</vt:lpstr>
      <vt:lpstr>2_Inkd_AptRealEstatePresDesign</vt:lpstr>
      <vt:lpstr>3_Inkd_AptRealEstatePresDesign</vt:lpstr>
      <vt:lpstr>Clip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Collaborative Innovation Center at Carnegie Mellon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Murphy, Shannon</dc:creator>
  <cp:lastModifiedBy>Swank, Stacey L</cp:lastModifiedBy>
  <cp:revision>150</cp:revision>
  <dcterms:created xsi:type="dcterms:W3CDTF">2014-08-27T14:39:20Z</dcterms:created>
  <dcterms:modified xsi:type="dcterms:W3CDTF">2017-04-24T14:53:17Z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TC019291659991</vt:lpwstr>
  </property>
</Properties>
</file>